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7104063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C00"/>
    <a:srgbClr val="FF9609"/>
    <a:srgbClr val="00B0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5A8436-5D52-4A5B-9F7C-E95283157892}" v="6" dt="2023-10-17T11:42:14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k Thingbø" userId="bddbd623-1937-4953-9fe1-68f43260b6eb" providerId="ADAL" clId="{8CCF6221-CB5D-496A-8335-1FB0FB166483}"/>
    <pc:docChg chg="modSld">
      <pc:chgData name="Henrik Thingbø" userId="bddbd623-1937-4953-9fe1-68f43260b6eb" providerId="ADAL" clId="{8CCF6221-CB5D-496A-8335-1FB0FB166483}" dt="2023-08-23T07:38:24.965" v="18"/>
      <pc:docMkLst>
        <pc:docMk/>
      </pc:docMkLst>
      <pc:sldChg chg="modSp mod">
        <pc:chgData name="Henrik Thingbø" userId="bddbd623-1937-4953-9fe1-68f43260b6eb" providerId="ADAL" clId="{8CCF6221-CB5D-496A-8335-1FB0FB166483}" dt="2023-08-23T07:38:24.965" v="18"/>
        <pc:sldMkLst>
          <pc:docMk/>
          <pc:sldMk cId="1613351255" sldId="265"/>
        </pc:sldMkLst>
        <pc:spChg chg="mod">
          <ac:chgData name="Henrik Thingbø" userId="bddbd623-1937-4953-9fe1-68f43260b6eb" providerId="ADAL" clId="{8CCF6221-CB5D-496A-8335-1FB0FB166483}" dt="2023-08-23T07:38:24.965" v="18"/>
          <ac:spMkLst>
            <pc:docMk/>
            <pc:sldMk cId="1613351255" sldId="265"/>
            <ac:spMk id="29" creationId="{19ECA97C-55A7-0B1F-431E-677D8C7FDF48}"/>
          </ac:spMkLst>
        </pc:spChg>
      </pc:sldChg>
      <pc:sldChg chg="addSp delSp modSp mod">
        <pc:chgData name="Henrik Thingbø" userId="bddbd623-1937-4953-9fe1-68f43260b6eb" providerId="ADAL" clId="{8CCF6221-CB5D-496A-8335-1FB0FB166483}" dt="2023-08-23T07:35:25.710" v="17" actId="207"/>
        <pc:sldMkLst>
          <pc:docMk/>
          <pc:sldMk cId="1951604278" sldId="266"/>
        </pc:sldMkLst>
        <pc:spChg chg="mod">
          <ac:chgData name="Henrik Thingbø" userId="bddbd623-1937-4953-9fe1-68f43260b6eb" providerId="ADAL" clId="{8CCF6221-CB5D-496A-8335-1FB0FB166483}" dt="2023-08-23T07:35:25.710" v="17" actId="207"/>
          <ac:spMkLst>
            <pc:docMk/>
            <pc:sldMk cId="1951604278" sldId="266"/>
            <ac:spMk id="5" creationId="{8AFDF0CF-7C3C-9D33-532E-7F57BAA9EE6C}"/>
          </ac:spMkLst>
        </pc:spChg>
        <pc:spChg chg="mod">
          <ac:chgData name="Henrik Thingbø" userId="bddbd623-1937-4953-9fe1-68f43260b6eb" providerId="ADAL" clId="{8CCF6221-CB5D-496A-8335-1FB0FB166483}" dt="2023-08-23T07:35:25.710" v="17" actId="207"/>
          <ac:spMkLst>
            <pc:docMk/>
            <pc:sldMk cId="1951604278" sldId="266"/>
            <ac:spMk id="7" creationId="{8CB5FA5D-2C00-B61F-7BBF-FDFF203411F1}"/>
          </ac:spMkLst>
        </pc:spChg>
        <pc:spChg chg="mod">
          <ac:chgData name="Henrik Thingbø" userId="bddbd623-1937-4953-9fe1-68f43260b6eb" providerId="ADAL" clId="{8CCF6221-CB5D-496A-8335-1FB0FB166483}" dt="2023-08-23T07:35:25.710" v="17" actId="207"/>
          <ac:spMkLst>
            <pc:docMk/>
            <pc:sldMk cId="1951604278" sldId="266"/>
            <ac:spMk id="18" creationId="{FB4E168C-36D1-BFD5-C4E2-B535AC5EE5CE}"/>
          </ac:spMkLst>
        </pc:spChg>
        <pc:spChg chg="mod">
          <ac:chgData name="Henrik Thingbø" userId="bddbd623-1937-4953-9fe1-68f43260b6eb" providerId="ADAL" clId="{8CCF6221-CB5D-496A-8335-1FB0FB166483}" dt="2023-08-23T07:35:25.710" v="17" actId="207"/>
          <ac:spMkLst>
            <pc:docMk/>
            <pc:sldMk cId="1951604278" sldId="266"/>
            <ac:spMk id="19" creationId="{52F8C1D4-5330-50D7-4553-67D572FC3F53}"/>
          </ac:spMkLst>
        </pc:spChg>
        <pc:spChg chg="mod">
          <ac:chgData name="Henrik Thingbø" userId="bddbd623-1937-4953-9fe1-68f43260b6eb" providerId="ADAL" clId="{8CCF6221-CB5D-496A-8335-1FB0FB166483}" dt="2023-08-23T07:35:25.710" v="17" actId="207"/>
          <ac:spMkLst>
            <pc:docMk/>
            <pc:sldMk cId="1951604278" sldId="266"/>
            <ac:spMk id="20" creationId="{DF379E43-DB48-20DD-5661-EB57986124B2}"/>
          </ac:spMkLst>
        </pc:spChg>
        <pc:spChg chg="mod">
          <ac:chgData name="Henrik Thingbø" userId="bddbd623-1937-4953-9fe1-68f43260b6eb" providerId="ADAL" clId="{8CCF6221-CB5D-496A-8335-1FB0FB166483}" dt="2023-08-23T07:35:25.710" v="17" actId="207"/>
          <ac:spMkLst>
            <pc:docMk/>
            <pc:sldMk cId="1951604278" sldId="266"/>
            <ac:spMk id="23" creationId="{3F279CBA-BBF8-DB32-A12B-B1517D90137B}"/>
          </ac:spMkLst>
        </pc:spChg>
        <pc:spChg chg="mod">
          <ac:chgData name="Henrik Thingbø" userId="bddbd623-1937-4953-9fe1-68f43260b6eb" providerId="ADAL" clId="{8CCF6221-CB5D-496A-8335-1FB0FB166483}" dt="2023-08-23T07:35:25.710" v="17" actId="207"/>
          <ac:spMkLst>
            <pc:docMk/>
            <pc:sldMk cId="1951604278" sldId="266"/>
            <ac:spMk id="54" creationId="{BA0B397C-E4C8-87C6-5413-F661668EBD88}"/>
          </ac:spMkLst>
        </pc:spChg>
        <pc:spChg chg="mod">
          <ac:chgData name="Henrik Thingbø" userId="bddbd623-1937-4953-9fe1-68f43260b6eb" providerId="ADAL" clId="{8CCF6221-CB5D-496A-8335-1FB0FB166483}" dt="2023-08-23T07:35:25.710" v="17" actId="207"/>
          <ac:spMkLst>
            <pc:docMk/>
            <pc:sldMk cId="1951604278" sldId="266"/>
            <ac:spMk id="56" creationId="{325B5CD8-077B-BBD2-7ADB-229ADDC2D269}"/>
          </ac:spMkLst>
        </pc:spChg>
        <pc:spChg chg="mod">
          <ac:chgData name="Henrik Thingbø" userId="bddbd623-1937-4953-9fe1-68f43260b6eb" providerId="ADAL" clId="{8CCF6221-CB5D-496A-8335-1FB0FB166483}" dt="2023-08-23T07:35:25.710" v="17" actId="207"/>
          <ac:spMkLst>
            <pc:docMk/>
            <pc:sldMk cId="1951604278" sldId="266"/>
            <ac:spMk id="1026" creationId="{0916E24A-18CF-4055-E3AB-DA53EC97EDFD}"/>
          </ac:spMkLst>
        </pc:spChg>
        <pc:spChg chg="mod">
          <ac:chgData name="Henrik Thingbø" userId="bddbd623-1937-4953-9fe1-68f43260b6eb" providerId="ADAL" clId="{8CCF6221-CB5D-496A-8335-1FB0FB166483}" dt="2023-08-23T07:35:25.710" v="17" actId="207"/>
          <ac:spMkLst>
            <pc:docMk/>
            <pc:sldMk cId="1951604278" sldId="266"/>
            <ac:spMk id="1029" creationId="{B2D0728C-623A-2C51-E3A7-6F2D0386788D}"/>
          </ac:spMkLst>
        </pc:spChg>
        <pc:spChg chg="mod">
          <ac:chgData name="Henrik Thingbø" userId="bddbd623-1937-4953-9fe1-68f43260b6eb" providerId="ADAL" clId="{8CCF6221-CB5D-496A-8335-1FB0FB166483}" dt="2023-08-23T07:35:25.710" v="17" actId="207"/>
          <ac:spMkLst>
            <pc:docMk/>
            <pc:sldMk cId="1951604278" sldId="266"/>
            <ac:spMk id="1033" creationId="{2A90E1E7-A9E3-208C-3851-8490F39CB995}"/>
          </ac:spMkLst>
        </pc:spChg>
        <pc:spChg chg="mod">
          <ac:chgData name="Henrik Thingbø" userId="bddbd623-1937-4953-9fe1-68f43260b6eb" providerId="ADAL" clId="{8CCF6221-CB5D-496A-8335-1FB0FB166483}" dt="2023-08-23T07:35:25.710" v="17" actId="207"/>
          <ac:spMkLst>
            <pc:docMk/>
            <pc:sldMk cId="1951604278" sldId="266"/>
            <ac:spMk id="1034" creationId="{5D0A8F42-B361-DBAC-1C59-31131221BAF0}"/>
          </ac:spMkLst>
        </pc:spChg>
        <pc:spChg chg="mod">
          <ac:chgData name="Henrik Thingbø" userId="bddbd623-1937-4953-9fe1-68f43260b6eb" providerId="ADAL" clId="{8CCF6221-CB5D-496A-8335-1FB0FB166483}" dt="2023-08-23T07:35:25.710" v="17" actId="207"/>
          <ac:spMkLst>
            <pc:docMk/>
            <pc:sldMk cId="1951604278" sldId="266"/>
            <ac:spMk id="1035" creationId="{227F40BB-E983-E5D9-BBB5-9C5C7739E800}"/>
          </ac:spMkLst>
        </pc:spChg>
        <pc:picChg chg="mod">
          <ac:chgData name="Henrik Thingbø" userId="bddbd623-1937-4953-9fe1-68f43260b6eb" providerId="ADAL" clId="{8CCF6221-CB5D-496A-8335-1FB0FB166483}" dt="2023-08-23T07:20:06.129" v="15" actId="1076"/>
          <ac:picMkLst>
            <pc:docMk/>
            <pc:sldMk cId="1951604278" sldId="266"/>
            <ac:picMk id="34" creationId="{FF9DD5A6-8DDA-9629-77E5-58CDC9E62CD5}"/>
          </ac:picMkLst>
        </pc:picChg>
        <pc:picChg chg="add mod">
          <ac:chgData name="Henrik Thingbø" userId="bddbd623-1937-4953-9fe1-68f43260b6eb" providerId="ADAL" clId="{8CCF6221-CB5D-496A-8335-1FB0FB166483}" dt="2023-08-23T07:19:53.927" v="14" actId="1076"/>
          <ac:picMkLst>
            <pc:docMk/>
            <pc:sldMk cId="1951604278" sldId="266"/>
            <ac:picMk id="35" creationId="{F4AF4B71-2D6D-9957-97E2-61FE79BAAD68}"/>
          </ac:picMkLst>
        </pc:picChg>
        <pc:picChg chg="add del mod">
          <ac:chgData name="Henrik Thingbø" userId="bddbd623-1937-4953-9fe1-68f43260b6eb" providerId="ADAL" clId="{8CCF6221-CB5D-496A-8335-1FB0FB166483}" dt="2023-08-23T07:19:46.803" v="11" actId="1076"/>
          <ac:picMkLst>
            <pc:docMk/>
            <pc:sldMk cId="1951604278" sldId="266"/>
            <ac:picMk id="36" creationId="{734111C1-C741-44E5-2EA2-009516E0B535}"/>
          </ac:picMkLst>
        </pc:picChg>
      </pc:sldChg>
    </pc:docChg>
  </pc:docChgLst>
  <pc:docChgLst>
    <pc:chgData name="Henrik Thingbø" userId="bddbd623-1937-4953-9fe1-68f43260b6eb" providerId="ADAL" clId="{873ED2E0-ED7F-486C-B8F3-CC339A5B8074}"/>
    <pc:docChg chg="undo custSel addSld modSld">
      <pc:chgData name="Henrik Thingbø" userId="bddbd623-1937-4953-9fe1-68f43260b6eb" providerId="ADAL" clId="{873ED2E0-ED7F-486C-B8F3-CC339A5B8074}" dt="2023-08-15T07:19:45.284" v="113" actId="167"/>
      <pc:docMkLst>
        <pc:docMk/>
      </pc:docMkLst>
      <pc:sldChg chg="delSp modSp add mod">
        <pc:chgData name="Henrik Thingbø" userId="bddbd623-1937-4953-9fe1-68f43260b6eb" providerId="ADAL" clId="{873ED2E0-ED7F-486C-B8F3-CC339A5B8074}" dt="2023-08-15T07:19:45.284" v="113" actId="167"/>
        <pc:sldMkLst>
          <pc:docMk/>
          <pc:sldMk cId="1613351255" sldId="265"/>
        </pc:sldMkLst>
        <pc:spChg chg="mod">
          <ac:chgData name="Henrik Thingbø" userId="bddbd623-1937-4953-9fe1-68f43260b6eb" providerId="ADAL" clId="{873ED2E0-ED7F-486C-B8F3-CC339A5B8074}" dt="2023-08-15T07:16:13.089" v="99" actId="108"/>
          <ac:spMkLst>
            <pc:docMk/>
            <pc:sldMk cId="1613351255" sldId="265"/>
            <ac:spMk id="6" creationId="{9E4EC051-8370-7135-EC42-1037629E3109}"/>
          </ac:spMkLst>
        </pc:spChg>
        <pc:spChg chg="mod ord">
          <ac:chgData name="Henrik Thingbø" userId="bddbd623-1937-4953-9fe1-68f43260b6eb" providerId="ADAL" clId="{873ED2E0-ED7F-486C-B8F3-CC339A5B8074}" dt="2023-08-15T07:17:38.015" v="103" actId="167"/>
          <ac:spMkLst>
            <pc:docMk/>
            <pc:sldMk cId="1613351255" sldId="265"/>
            <ac:spMk id="8" creationId="{987C3706-9B7C-7753-1457-31CA792E43BC}"/>
          </ac:spMkLst>
        </pc:spChg>
        <pc:spChg chg="mod ord">
          <ac:chgData name="Henrik Thingbø" userId="bddbd623-1937-4953-9fe1-68f43260b6eb" providerId="ADAL" clId="{873ED2E0-ED7F-486C-B8F3-CC339A5B8074}" dt="2023-08-15T07:17:38.015" v="103" actId="167"/>
          <ac:spMkLst>
            <pc:docMk/>
            <pc:sldMk cId="1613351255" sldId="265"/>
            <ac:spMk id="9" creationId="{BA0B397C-E4C8-87C6-5413-F661668EBD88}"/>
          </ac:spMkLst>
        </pc:spChg>
        <pc:spChg chg="mod">
          <ac:chgData name="Henrik Thingbø" userId="bddbd623-1937-4953-9fe1-68f43260b6eb" providerId="ADAL" clId="{873ED2E0-ED7F-486C-B8F3-CC339A5B8074}" dt="2023-08-15T07:14:43.543" v="89" actId="20577"/>
          <ac:spMkLst>
            <pc:docMk/>
            <pc:sldMk cId="1613351255" sldId="265"/>
            <ac:spMk id="11" creationId="{8ED3F7A2-4664-282A-AF71-514461209B16}"/>
          </ac:spMkLst>
        </pc:spChg>
        <pc:spChg chg="mod ord">
          <ac:chgData name="Henrik Thingbø" userId="bddbd623-1937-4953-9fe1-68f43260b6eb" providerId="ADAL" clId="{873ED2E0-ED7F-486C-B8F3-CC339A5B8074}" dt="2023-08-15T07:18:56.849" v="109" actId="167"/>
          <ac:spMkLst>
            <pc:docMk/>
            <pc:sldMk cId="1613351255" sldId="265"/>
            <ac:spMk id="15" creationId="{D660A846-5116-CAE1-377F-FC5D1C1D9CB1}"/>
          </ac:spMkLst>
        </pc:spChg>
        <pc:spChg chg="mod ord">
          <ac:chgData name="Henrik Thingbø" userId="bddbd623-1937-4953-9fe1-68f43260b6eb" providerId="ADAL" clId="{873ED2E0-ED7F-486C-B8F3-CC339A5B8074}" dt="2023-08-15T07:18:56.849" v="109" actId="167"/>
          <ac:spMkLst>
            <pc:docMk/>
            <pc:sldMk cId="1613351255" sldId="265"/>
            <ac:spMk id="16" creationId="{E3177C2A-3152-4884-9392-C31252AF0BE8}"/>
          </ac:spMkLst>
        </pc:spChg>
        <pc:spChg chg="mod">
          <ac:chgData name="Henrik Thingbø" userId="bddbd623-1937-4953-9fe1-68f43260b6eb" providerId="ADAL" clId="{873ED2E0-ED7F-486C-B8F3-CC339A5B8074}" dt="2023-08-15T07:19:22.651" v="110" actId="108"/>
          <ac:spMkLst>
            <pc:docMk/>
            <pc:sldMk cId="1613351255" sldId="265"/>
            <ac:spMk id="17" creationId="{7F16A20D-EFA2-E564-3048-7C50F33159C0}"/>
          </ac:spMkLst>
        </pc:spChg>
        <pc:spChg chg="mod ord">
          <ac:chgData name="Henrik Thingbø" userId="bddbd623-1937-4953-9fe1-68f43260b6eb" providerId="ADAL" clId="{873ED2E0-ED7F-486C-B8F3-CC339A5B8074}" dt="2023-08-15T07:18:24.030" v="106" actId="167"/>
          <ac:spMkLst>
            <pc:docMk/>
            <pc:sldMk cId="1613351255" sldId="265"/>
            <ac:spMk id="18" creationId="{FB4E168C-36D1-BFD5-C4E2-B535AC5EE5CE}"/>
          </ac:spMkLst>
        </pc:spChg>
        <pc:spChg chg="mod ord">
          <ac:chgData name="Henrik Thingbø" userId="bddbd623-1937-4953-9fe1-68f43260b6eb" providerId="ADAL" clId="{873ED2E0-ED7F-486C-B8F3-CC339A5B8074}" dt="2023-08-15T07:18:24.030" v="106" actId="167"/>
          <ac:spMkLst>
            <pc:docMk/>
            <pc:sldMk cId="1613351255" sldId="265"/>
            <ac:spMk id="19" creationId="{52F8C1D4-5330-50D7-4553-67D572FC3F53}"/>
          </ac:spMkLst>
        </pc:spChg>
        <pc:spChg chg="mod ord">
          <ac:chgData name="Henrik Thingbø" userId="bddbd623-1937-4953-9fe1-68f43260b6eb" providerId="ADAL" clId="{873ED2E0-ED7F-486C-B8F3-CC339A5B8074}" dt="2023-08-15T07:17:38.015" v="103" actId="167"/>
          <ac:spMkLst>
            <pc:docMk/>
            <pc:sldMk cId="1613351255" sldId="265"/>
            <ac:spMk id="20" creationId="{DF379E43-DB48-20DD-5661-EB57986124B2}"/>
          </ac:spMkLst>
        </pc:spChg>
        <pc:spChg chg="mod ord">
          <ac:chgData name="Henrik Thingbø" userId="bddbd623-1937-4953-9fe1-68f43260b6eb" providerId="ADAL" clId="{873ED2E0-ED7F-486C-B8F3-CC339A5B8074}" dt="2023-08-15T07:17:38.015" v="103" actId="167"/>
          <ac:spMkLst>
            <pc:docMk/>
            <pc:sldMk cId="1613351255" sldId="265"/>
            <ac:spMk id="21" creationId="{F8DAD818-7A70-7E0E-48E5-511E7B20B28A}"/>
          </ac:spMkLst>
        </pc:spChg>
        <pc:spChg chg="mod ord">
          <ac:chgData name="Henrik Thingbø" userId="bddbd623-1937-4953-9fe1-68f43260b6eb" providerId="ADAL" clId="{873ED2E0-ED7F-486C-B8F3-CC339A5B8074}" dt="2023-08-15T07:17:38.015" v="103" actId="167"/>
          <ac:spMkLst>
            <pc:docMk/>
            <pc:sldMk cId="1613351255" sldId="265"/>
            <ac:spMk id="23" creationId="{3F279CBA-BBF8-DB32-A12B-B1517D90137B}"/>
          </ac:spMkLst>
        </pc:spChg>
        <pc:spChg chg="mod ord">
          <ac:chgData name="Henrik Thingbø" userId="bddbd623-1937-4953-9fe1-68f43260b6eb" providerId="ADAL" clId="{873ED2E0-ED7F-486C-B8F3-CC339A5B8074}" dt="2023-08-15T07:18:56.849" v="109" actId="167"/>
          <ac:spMkLst>
            <pc:docMk/>
            <pc:sldMk cId="1613351255" sldId="265"/>
            <ac:spMk id="24" creationId="{22793A5D-22D4-3A18-3CBC-549AC43CFEEE}"/>
          </ac:spMkLst>
        </pc:spChg>
        <pc:spChg chg="mod">
          <ac:chgData name="Henrik Thingbø" userId="bddbd623-1937-4953-9fe1-68f43260b6eb" providerId="ADAL" clId="{873ED2E0-ED7F-486C-B8F3-CC339A5B8074}" dt="2023-08-15T07:14:10.541" v="24" actId="20577"/>
          <ac:spMkLst>
            <pc:docMk/>
            <pc:sldMk cId="1613351255" sldId="265"/>
            <ac:spMk id="29" creationId="{19ECA97C-55A7-0B1F-431E-677D8C7FDF48}"/>
          </ac:spMkLst>
        </pc:spChg>
        <pc:spChg chg="mod ord">
          <ac:chgData name="Henrik Thingbø" userId="bddbd623-1937-4953-9fe1-68f43260b6eb" providerId="ADAL" clId="{873ED2E0-ED7F-486C-B8F3-CC339A5B8074}" dt="2023-08-15T07:18:24.030" v="106" actId="167"/>
          <ac:spMkLst>
            <pc:docMk/>
            <pc:sldMk cId="1613351255" sldId="265"/>
            <ac:spMk id="30" creationId="{DAADA268-02FC-D78C-74D3-7BA21D439AD5}"/>
          </ac:spMkLst>
        </pc:spChg>
        <pc:spChg chg="mod ord">
          <ac:chgData name="Henrik Thingbø" userId="bddbd623-1937-4953-9fe1-68f43260b6eb" providerId="ADAL" clId="{873ED2E0-ED7F-486C-B8F3-CC339A5B8074}" dt="2023-08-15T07:17:38.015" v="103" actId="167"/>
          <ac:spMkLst>
            <pc:docMk/>
            <pc:sldMk cId="1613351255" sldId="265"/>
            <ac:spMk id="31" creationId="{AAC3344A-7116-3FAD-8951-76CD4E9F2D59}"/>
          </ac:spMkLst>
        </pc:spChg>
        <pc:spChg chg="del">
          <ac:chgData name="Henrik Thingbø" userId="bddbd623-1937-4953-9fe1-68f43260b6eb" providerId="ADAL" clId="{873ED2E0-ED7F-486C-B8F3-CC339A5B8074}" dt="2023-08-15T07:15:10.142" v="90" actId="478"/>
          <ac:spMkLst>
            <pc:docMk/>
            <pc:sldMk cId="1613351255" sldId="265"/>
            <ac:spMk id="32" creationId="{5BD3DB64-70BA-E94C-D52E-4D944FD6EF38}"/>
          </ac:spMkLst>
        </pc:spChg>
        <pc:spChg chg="del">
          <ac:chgData name="Henrik Thingbø" userId="bddbd623-1937-4953-9fe1-68f43260b6eb" providerId="ADAL" clId="{873ED2E0-ED7F-486C-B8F3-CC339A5B8074}" dt="2023-08-15T07:15:14.043" v="93" actId="478"/>
          <ac:spMkLst>
            <pc:docMk/>
            <pc:sldMk cId="1613351255" sldId="265"/>
            <ac:spMk id="33" creationId="{2DBD58FC-19AA-B02E-C59B-D6AE8ADF7A9D}"/>
          </ac:spMkLst>
        </pc:spChg>
        <pc:spChg chg="del">
          <ac:chgData name="Henrik Thingbø" userId="bddbd623-1937-4953-9fe1-68f43260b6eb" providerId="ADAL" clId="{873ED2E0-ED7F-486C-B8F3-CC339A5B8074}" dt="2023-08-15T07:15:11.367" v="91" actId="478"/>
          <ac:spMkLst>
            <pc:docMk/>
            <pc:sldMk cId="1613351255" sldId="265"/>
            <ac:spMk id="34" creationId="{12B97035-4A60-B2FE-698C-3185B6117384}"/>
          </ac:spMkLst>
        </pc:spChg>
        <pc:spChg chg="del">
          <ac:chgData name="Henrik Thingbø" userId="bddbd623-1937-4953-9fe1-68f43260b6eb" providerId="ADAL" clId="{873ED2E0-ED7F-486C-B8F3-CC339A5B8074}" dt="2023-08-15T07:15:12.295" v="92" actId="478"/>
          <ac:spMkLst>
            <pc:docMk/>
            <pc:sldMk cId="1613351255" sldId="265"/>
            <ac:spMk id="35" creationId="{A5902B8D-70D5-24E7-BDA4-B9DBEE64C991}"/>
          </ac:spMkLst>
        </pc:spChg>
        <pc:spChg chg="mod ord">
          <ac:chgData name="Henrik Thingbø" userId="bddbd623-1937-4953-9fe1-68f43260b6eb" providerId="ADAL" clId="{873ED2E0-ED7F-486C-B8F3-CC339A5B8074}" dt="2023-08-15T07:17:38.015" v="103" actId="167"/>
          <ac:spMkLst>
            <pc:docMk/>
            <pc:sldMk cId="1613351255" sldId="265"/>
            <ac:spMk id="54" creationId="{BA0B397C-E4C8-87C6-5413-F661668EBD88}"/>
          </ac:spMkLst>
        </pc:spChg>
        <pc:spChg chg="mod ord">
          <ac:chgData name="Henrik Thingbø" userId="bddbd623-1937-4953-9fe1-68f43260b6eb" providerId="ADAL" clId="{873ED2E0-ED7F-486C-B8F3-CC339A5B8074}" dt="2023-08-15T07:18:24.030" v="106" actId="167"/>
          <ac:spMkLst>
            <pc:docMk/>
            <pc:sldMk cId="1613351255" sldId="265"/>
            <ac:spMk id="56" creationId="{325B5CD8-077B-BBD2-7ADB-229ADDC2D269}"/>
          </ac:spMkLst>
        </pc:spChg>
        <pc:spChg chg="mod">
          <ac:chgData name="Henrik Thingbø" userId="bddbd623-1937-4953-9fe1-68f43260b6eb" providerId="ADAL" clId="{873ED2E0-ED7F-486C-B8F3-CC339A5B8074}" dt="2023-08-15T07:15:48.185" v="94" actId="108"/>
          <ac:spMkLst>
            <pc:docMk/>
            <pc:sldMk cId="1613351255" sldId="265"/>
            <ac:spMk id="1025" creationId="{325B5CD8-077B-BBD2-7ADB-229ADDC2D269}"/>
          </ac:spMkLst>
        </pc:spChg>
        <pc:spChg chg="mod ord">
          <ac:chgData name="Henrik Thingbø" userId="bddbd623-1937-4953-9fe1-68f43260b6eb" providerId="ADAL" clId="{873ED2E0-ED7F-486C-B8F3-CC339A5B8074}" dt="2023-08-15T07:17:38.015" v="103" actId="167"/>
          <ac:spMkLst>
            <pc:docMk/>
            <pc:sldMk cId="1613351255" sldId="265"/>
            <ac:spMk id="1029" creationId="{B2D0728C-623A-2C51-E3A7-6F2D0386788D}"/>
          </ac:spMkLst>
        </pc:spChg>
        <pc:spChg chg="mod ord">
          <ac:chgData name="Henrik Thingbø" userId="bddbd623-1937-4953-9fe1-68f43260b6eb" providerId="ADAL" clId="{873ED2E0-ED7F-486C-B8F3-CC339A5B8074}" dt="2023-08-15T07:17:38.015" v="103" actId="167"/>
          <ac:spMkLst>
            <pc:docMk/>
            <pc:sldMk cId="1613351255" sldId="265"/>
            <ac:spMk id="1032" creationId="{F44FE9B2-54CE-9256-6633-07BEBD194A9E}"/>
          </ac:spMkLst>
        </pc:spChg>
        <pc:spChg chg="mod ord">
          <ac:chgData name="Henrik Thingbø" userId="bddbd623-1937-4953-9fe1-68f43260b6eb" providerId="ADAL" clId="{873ED2E0-ED7F-486C-B8F3-CC339A5B8074}" dt="2023-08-15T07:17:38.015" v="103" actId="167"/>
          <ac:spMkLst>
            <pc:docMk/>
            <pc:sldMk cId="1613351255" sldId="265"/>
            <ac:spMk id="1033" creationId="{2A90E1E7-A9E3-208C-3851-8490F39CB995}"/>
          </ac:spMkLst>
        </pc:spChg>
        <pc:spChg chg="mod ord">
          <ac:chgData name="Henrik Thingbø" userId="bddbd623-1937-4953-9fe1-68f43260b6eb" providerId="ADAL" clId="{873ED2E0-ED7F-486C-B8F3-CC339A5B8074}" dt="2023-08-15T07:17:38.015" v="103" actId="167"/>
          <ac:spMkLst>
            <pc:docMk/>
            <pc:sldMk cId="1613351255" sldId="265"/>
            <ac:spMk id="1034" creationId="{5D0A8F42-B361-DBAC-1C59-31131221BAF0}"/>
          </ac:spMkLst>
        </pc:spChg>
        <pc:spChg chg="mod">
          <ac:chgData name="Henrik Thingbø" userId="bddbd623-1937-4953-9fe1-68f43260b6eb" providerId="ADAL" clId="{873ED2E0-ED7F-486C-B8F3-CC339A5B8074}" dt="2023-08-15T07:19:33.751" v="111" actId="108"/>
          <ac:spMkLst>
            <pc:docMk/>
            <pc:sldMk cId="1613351255" sldId="265"/>
            <ac:spMk id="1035" creationId="{227F40BB-E983-E5D9-BBB5-9C5C7739E800}"/>
          </ac:spMkLst>
        </pc:spChg>
        <pc:spChg chg="ord">
          <ac:chgData name="Henrik Thingbø" userId="bddbd623-1937-4953-9fe1-68f43260b6eb" providerId="ADAL" clId="{873ED2E0-ED7F-486C-B8F3-CC339A5B8074}" dt="2023-08-15T07:19:42.055" v="112" actId="167"/>
          <ac:spMkLst>
            <pc:docMk/>
            <pc:sldMk cId="1613351255" sldId="265"/>
            <ac:spMk id="1047" creationId="{941BD78E-06B1-7425-7DCE-12AA1E1ACDE3}"/>
          </ac:spMkLst>
        </pc:spChg>
        <pc:picChg chg="mod ord">
          <ac:chgData name="Henrik Thingbø" userId="bddbd623-1937-4953-9fe1-68f43260b6eb" providerId="ADAL" clId="{873ED2E0-ED7F-486C-B8F3-CC339A5B8074}" dt="2023-08-15T07:19:45.284" v="113" actId="167"/>
          <ac:picMkLst>
            <pc:docMk/>
            <pc:sldMk cId="1613351255" sldId="265"/>
            <ac:picMk id="2" creationId="{174C4B6F-3DD5-18C5-E87A-0FA5C6808655}"/>
          </ac:picMkLst>
        </pc:picChg>
      </pc:sldChg>
    </pc:docChg>
  </pc:docChgLst>
  <pc:docChgLst>
    <pc:chgData name="Henrik Thingbø" userId="bddbd623-1937-4953-9fe1-68f43260b6eb" providerId="ADAL" clId="{BE2EF1ED-30AD-4144-A352-681916A2D99C}"/>
    <pc:docChg chg="custSel modSld">
      <pc:chgData name="Henrik Thingbø" userId="bddbd623-1937-4953-9fe1-68f43260b6eb" providerId="ADAL" clId="{BE2EF1ED-30AD-4144-A352-681916A2D99C}" dt="2023-05-30T07:12:18.733" v="0" actId="478"/>
      <pc:docMkLst>
        <pc:docMk/>
      </pc:docMkLst>
      <pc:sldChg chg="delSp mod">
        <pc:chgData name="Henrik Thingbø" userId="bddbd623-1937-4953-9fe1-68f43260b6eb" providerId="ADAL" clId="{BE2EF1ED-30AD-4144-A352-681916A2D99C}" dt="2023-05-30T07:12:18.733" v="0" actId="478"/>
        <pc:sldMkLst>
          <pc:docMk/>
          <pc:sldMk cId="679830653" sldId="258"/>
        </pc:sldMkLst>
        <pc:spChg chg="del">
          <ac:chgData name="Henrik Thingbø" userId="bddbd623-1937-4953-9fe1-68f43260b6eb" providerId="ADAL" clId="{BE2EF1ED-30AD-4144-A352-681916A2D99C}" dt="2023-05-30T07:12:18.733" v="0" actId="478"/>
          <ac:spMkLst>
            <pc:docMk/>
            <pc:sldMk cId="679830653" sldId="258"/>
            <ac:spMk id="26" creationId="{15BDC4C7-2AC9-3F8A-B2B9-F0FEB330EA96}"/>
          </ac:spMkLst>
        </pc:spChg>
      </pc:sldChg>
    </pc:docChg>
  </pc:docChgLst>
  <pc:docChgLst>
    <pc:chgData name="Henrik Thingbø" userId="bddbd623-1937-4953-9fe1-68f43260b6eb" providerId="ADAL" clId="{BE1466B1-0647-498A-8156-C5B7621E412C}"/>
    <pc:docChg chg="addSld modSld">
      <pc:chgData name="Henrik Thingbø" userId="bddbd623-1937-4953-9fe1-68f43260b6eb" providerId="ADAL" clId="{BE1466B1-0647-498A-8156-C5B7621E412C}" dt="2023-08-22T07:57:47.357" v="117" actId="108"/>
      <pc:docMkLst>
        <pc:docMk/>
      </pc:docMkLst>
      <pc:sldChg chg="addSp delSp modSp add mod">
        <pc:chgData name="Henrik Thingbø" userId="bddbd623-1937-4953-9fe1-68f43260b6eb" providerId="ADAL" clId="{BE1466B1-0647-498A-8156-C5B7621E412C}" dt="2023-08-22T07:57:47.357" v="117" actId="108"/>
        <pc:sldMkLst>
          <pc:docMk/>
          <pc:sldMk cId="1951604278" sldId="266"/>
        </pc:sldMkLst>
        <pc:spChg chg="mod">
          <ac:chgData name="Henrik Thingbø" userId="bddbd623-1937-4953-9fe1-68f43260b6eb" providerId="ADAL" clId="{BE1466B1-0647-498A-8156-C5B7621E412C}" dt="2023-08-22T07:56:55.174" v="103" actId="108"/>
          <ac:spMkLst>
            <pc:docMk/>
            <pc:sldMk cId="1951604278" sldId="266"/>
            <ac:spMk id="6" creationId="{9E4EC051-8370-7135-EC42-1037629E3109}"/>
          </ac:spMkLst>
        </pc:spChg>
        <pc:spChg chg="mod">
          <ac:chgData name="Henrik Thingbø" userId="bddbd623-1937-4953-9fe1-68f43260b6eb" providerId="ADAL" clId="{BE1466B1-0647-498A-8156-C5B7621E412C}" dt="2023-08-22T07:57:42.495" v="116" actId="20577"/>
          <ac:spMkLst>
            <pc:docMk/>
            <pc:sldMk cId="1951604278" sldId="266"/>
            <ac:spMk id="11" creationId="{8ED3F7A2-4664-282A-AF71-514461209B16}"/>
          </ac:spMkLst>
        </pc:spChg>
        <pc:spChg chg="mod">
          <ac:chgData name="Henrik Thingbø" userId="bddbd623-1937-4953-9fe1-68f43260b6eb" providerId="ADAL" clId="{BE1466B1-0647-498A-8156-C5B7621E412C}" dt="2023-08-22T07:54:03.581" v="95" actId="108"/>
          <ac:spMkLst>
            <pc:docMk/>
            <pc:sldMk cId="1951604278" sldId="266"/>
            <ac:spMk id="15" creationId="{D660A846-5116-CAE1-377F-FC5D1C1D9CB1}"/>
          </ac:spMkLst>
        </pc:spChg>
        <pc:spChg chg="mod">
          <ac:chgData name="Henrik Thingbø" userId="bddbd623-1937-4953-9fe1-68f43260b6eb" providerId="ADAL" clId="{BE1466B1-0647-498A-8156-C5B7621E412C}" dt="2023-08-22T07:57:47.357" v="117" actId="108"/>
          <ac:spMkLst>
            <pc:docMk/>
            <pc:sldMk cId="1951604278" sldId="266"/>
            <ac:spMk id="16" creationId="{E3177C2A-3152-4884-9392-C31252AF0BE8}"/>
          </ac:spMkLst>
        </pc:spChg>
        <pc:spChg chg="mod">
          <ac:chgData name="Henrik Thingbø" userId="bddbd623-1937-4953-9fe1-68f43260b6eb" providerId="ADAL" clId="{BE1466B1-0647-498A-8156-C5B7621E412C}" dt="2023-08-22T07:56:45.397" v="102" actId="108"/>
          <ac:spMkLst>
            <pc:docMk/>
            <pc:sldMk cId="1951604278" sldId="266"/>
            <ac:spMk id="17" creationId="{7F16A20D-EFA2-E564-3048-7C50F33159C0}"/>
          </ac:spMkLst>
        </pc:spChg>
        <pc:spChg chg="mod">
          <ac:chgData name="Henrik Thingbø" userId="bddbd623-1937-4953-9fe1-68f43260b6eb" providerId="ADAL" clId="{BE1466B1-0647-498A-8156-C5B7621E412C}" dt="2023-08-22T07:55:09.167" v="101" actId="2085"/>
          <ac:spMkLst>
            <pc:docMk/>
            <pc:sldMk cId="1951604278" sldId="266"/>
            <ac:spMk id="18" creationId="{FB4E168C-36D1-BFD5-C4E2-B535AC5EE5CE}"/>
          </ac:spMkLst>
        </pc:spChg>
        <pc:spChg chg="mod">
          <ac:chgData name="Henrik Thingbø" userId="bddbd623-1937-4953-9fe1-68f43260b6eb" providerId="ADAL" clId="{BE1466B1-0647-498A-8156-C5B7621E412C}" dt="2023-08-22T07:55:09.167" v="101" actId="2085"/>
          <ac:spMkLst>
            <pc:docMk/>
            <pc:sldMk cId="1951604278" sldId="266"/>
            <ac:spMk id="19" creationId="{52F8C1D4-5330-50D7-4553-67D572FC3F53}"/>
          </ac:spMkLst>
        </pc:spChg>
        <pc:spChg chg="mod">
          <ac:chgData name="Henrik Thingbø" userId="bddbd623-1937-4953-9fe1-68f43260b6eb" providerId="ADAL" clId="{BE1466B1-0647-498A-8156-C5B7621E412C}" dt="2023-08-22T07:55:09.167" v="101" actId="2085"/>
          <ac:spMkLst>
            <pc:docMk/>
            <pc:sldMk cId="1951604278" sldId="266"/>
            <ac:spMk id="20" creationId="{DF379E43-DB48-20DD-5661-EB57986124B2}"/>
          </ac:spMkLst>
        </pc:spChg>
        <pc:spChg chg="mod">
          <ac:chgData name="Henrik Thingbø" userId="bddbd623-1937-4953-9fe1-68f43260b6eb" providerId="ADAL" clId="{BE1466B1-0647-498A-8156-C5B7621E412C}" dt="2023-08-22T07:54:11.325" v="97" actId="108"/>
          <ac:spMkLst>
            <pc:docMk/>
            <pc:sldMk cId="1951604278" sldId="266"/>
            <ac:spMk id="21" creationId="{F8DAD818-7A70-7E0E-48E5-511E7B20B28A}"/>
          </ac:spMkLst>
        </pc:spChg>
        <pc:spChg chg="mod">
          <ac:chgData name="Henrik Thingbø" userId="bddbd623-1937-4953-9fe1-68f43260b6eb" providerId="ADAL" clId="{BE1466B1-0647-498A-8156-C5B7621E412C}" dt="2023-08-22T07:55:09.167" v="101" actId="2085"/>
          <ac:spMkLst>
            <pc:docMk/>
            <pc:sldMk cId="1951604278" sldId="266"/>
            <ac:spMk id="23" creationId="{3F279CBA-BBF8-DB32-A12B-B1517D90137B}"/>
          </ac:spMkLst>
        </pc:spChg>
        <pc:spChg chg="mod">
          <ac:chgData name="Henrik Thingbø" userId="bddbd623-1937-4953-9fe1-68f43260b6eb" providerId="ADAL" clId="{BE1466B1-0647-498A-8156-C5B7621E412C}" dt="2023-08-22T07:54:16.909" v="98" actId="108"/>
          <ac:spMkLst>
            <pc:docMk/>
            <pc:sldMk cId="1951604278" sldId="266"/>
            <ac:spMk id="24" creationId="{22793A5D-22D4-3A18-3CBC-549AC43CFEEE}"/>
          </ac:spMkLst>
        </pc:spChg>
        <pc:spChg chg="mod">
          <ac:chgData name="Henrik Thingbø" userId="bddbd623-1937-4953-9fe1-68f43260b6eb" providerId="ADAL" clId="{BE1466B1-0647-498A-8156-C5B7621E412C}" dt="2023-08-22T07:42:31.578" v="6" actId="20577"/>
          <ac:spMkLst>
            <pc:docMk/>
            <pc:sldMk cId="1951604278" sldId="266"/>
            <ac:spMk id="29" creationId="{19ECA97C-55A7-0B1F-431E-677D8C7FDF48}"/>
          </ac:spMkLst>
        </pc:spChg>
        <pc:spChg chg="mod">
          <ac:chgData name="Henrik Thingbø" userId="bddbd623-1937-4953-9fe1-68f43260b6eb" providerId="ADAL" clId="{BE1466B1-0647-498A-8156-C5B7621E412C}" dt="2023-08-22T07:44:39.854" v="40" actId="108"/>
          <ac:spMkLst>
            <pc:docMk/>
            <pc:sldMk cId="1951604278" sldId="266"/>
            <ac:spMk id="30" creationId="{DAADA268-02FC-D78C-74D3-7BA21D439AD5}"/>
          </ac:spMkLst>
        </pc:spChg>
        <pc:spChg chg="mod">
          <ac:chgData name="Henrik Thingbø" userId="bddbd623-1937-4953-9fe1-68f43260b6eb" providerId="ADAL" clId="{BE1466B1-0647-498A-8156-C5B7621E412C}" dt="2023-08-22T07:55:09.167" v="101" actId="2085"/>
          <ac:spMkLst>
            <pc:docMk/>
            <pc:sldMk cId="1951604278" sldId="266"/>
            <ac:spMk id="54" creationId="{BA0B397C-E4C8-87C6-5413-F661668EBD88}"/>
          </ac:spMkLst>
        </pc:spChg>
        <pc:spChg chg="mod">
          <ac:chgData name="Henrik Thingbø" userId="bddbd623-1937-4953-9fe1-68f43260b6eb" providerId="ADAL" clId="{BE1466B1-0647-498A-8156-C5B7621E412C}" dt="2023-08-22T07:57:07.189" v="104" actId="108"/>
          <ac:spMkLst>
            <pc:docMk/>
            <pc:sldMk cId="1951604278" sldId="266"/>
            <ac:spMk id="56" creationId="{325B5CD8-077B-BBD2-7ADB-229ADDC2D269}"/>
          </ac:spMkLst>
        </pc:spChg>
        <pc:spChg chg="mod">
          <ac:chgData name="Henrik Thingbø" userId="bddbd623-1937-4953-9fe1-68f43260b6eb" providerId="ADAL" clId="{BE1466B1-0647-498A-8156-C5B7621E412C}" dt="2023-08-22T07:57:17.589" v="106" actId="108"/>
          <ac:spMkLst>
            <pc:docMk/>
            <pc:sldMk cId="1951604278" sldId="266"/>
            <ac:spMk id="1029" creationId="{B2D0728C-623A-2C51-E3A7-6F2D0386788D}"/>
          </ac:spMkLst>
        </pc:spChg>
        <pc:spChg chg="mod">
          <ac:chgData name="Henrik Thingbø" userId="bddbd623-1937-4953-9fe1-68f43260b6eb" providerId="ADAL" clId="{BE1466B1-0647-498A-8156-C5B7621E412C}" dt="2023-08-22T07:55:09.167" v="101" actId="2085"/>
          <ac:spMkLst>
            <pc:docMk/>
            <pc:sldMk cId="1951604278" sldId="266"/>
            <ac:spMk id="1032" creationId="{F44FE9B2-54CE-9256-6633-07BEBD194A9E}"/>
          </ac:spMkLst>
        </pc:spChg>
        <pc:spChg chg="mod">
          <ac:chgData name="Henrik Thingbø" userId="bddbd623-1937-4953-9fe1-68f43260b6eb" providerId="ADAL" clId="{BE1466B1-0647-498A-8156-C5B7621E412C}" dt="2023-08-22T07:49:55.676" v="59" actId="108"/>
          <ac:spMkLst>
            <pc:docMk/>
            <pc:sldMk cId="1951604278" sldId="266"/>
            <ac:spMk id="1033" creationId="{2A90E1E7-A9E3-208C-3851-8490F39CB995}"/>
          </ac:spMkLst>
        </pc:spChg>
        <pc:spChg chg="mod">
          <ac:chgData name="Henrik Thingbø" userId="bddbd623-1937-4953-9fe1-68f43260b6eb" providerId="ADAL" clId="{BE1466B1-0647-498A-8156-C5B7621E412C}" dt="2023-08-22T07:55:09.167" v="101" actId="2085"/>
          <ac:spMkLst>
            <pc:docMk/>
            <pc:sldMk cId="1951604278" sldId="266"/>
            <ac:spMk id="1034" creationId="{5D0A8F42-B361-DBAC-1C59-31131221BAF0}"/>
          </ac:spMkLst>
        </pc:spChg>
        <pc:picChg chg="add mod">
          <ac:chgData name="Henrik Thingbø" userId="bddbd623-1937-4953-9fe1-68f43260b6eb" providerId="ADAL" clId="{BE1466B1-0647-498A-8156-C5B7621E412C}" dt="2023-08-22T07:44:30.597" v="39" actId="1076"/>
          <ac:picMkLst>
            <pc:docMk/>
            <pc:sldMk cId="1951604278" sldId="266"/>
            <ac:picMk id="14" creationId="{AE3B319D-3DDE-C2AA-9ED9-9DBC696CF545}"/>
          </ac:picMkLst>
        </pc:picChg>
        <pc:picChg chg="add mod">
          <ac:chgData name="Henrik Thingbø" userId="bddbd623-1937-4953-9fe1-68f43260b6eb" providerId="ADAL" clId="{BE1466B1-0647-498A-8156-C5B7621E412C}" dt="2023-08-22T07:49:35.716" v="54" actId="1076"/>
          <ac:picMkLst>
            <pc:docMk/>
            <pc:sldMk cId="1951604278" sldId="266"/>
            <ac:picMk id="26" creationId="{3223B687-9A3B-7197-798F-CBE0F74475AE}"/>
          </ac:picMkLst>
        </pc:picChg>
        <pc:picChg chg="add mod">
          <ac:chgData name="Henrik Thingbø" userId="bddbd623-1937-4953-9fe1-68f43260b6eb" providerId="ADAL" clId="{BE1466B1-0647-498A-8156-C5B7621E412C}" dt="2023-08-22T07:49:38.876" v="56" actId="1076"/>
          <ac:picMkLst>
            <pc:docMk/>
            <pc:sldMk cId="1951604278" sldId="266"/>
            <ac:picMk id="28" creationId="{44C1E0A6-BF2B-A0EB-A5F1-11231E251EBB}"/>
          </ac:picMkLst>
        </pc:picChg>
        <pc:picChg chg="add mod">
          <ac:chgData name="Henrik Thingbø" userId="bddbd623-1937-4953-9fe1-68f43260b6eb" providerId="ADAL" clId="{BE1466B1-0647-498A-8156-C5B7621E412C}" dt="2023-08-22T07:49:42.469" v="58" actId="1076"/>
          <ac:picMkLst>
            <pc:docMk/>
            <pc:sldMk cId="1951604278" sldId="266"/>
            <ac:picMk id="32" creationId="{28F9B881-5E54-B7D3-EAAF-32F914C4F662}"/>
          </ac:picMkLst>
        </pc:picChg>
        <pc:picChg chg="add mod">
          <ac:chgData name="Henrik Thingbø" userId="bddbd623-1937-4953-9fe1-68f43260b6eb" providerId="ADAL" clId="{BE1466B1-0647-498A-8156-C5B7621E412C}" dt="2023-08-22T07:50:08.636" v="61" actId="1076"/>
          <ac:picMkLst>
            <pc:docMk/>
            <pc:sldMk cId="1951604278" sldId="266"/>
            <ac:picMk id="33" creationId="{BEE05EF3-4338-27DF-294E-99BD76BE1EAA}"/>
          </ac:picMkLst>
        </pc:picChg>
        <pc:picChg chg="add mod">
          <ac:chgData name="Henrik Thingbø" userId="bddbd623-1937-4953-9fe1-68f43260b6eb" providerId="ADAL" clId="{BE1466B1-0647-498A-8156-C5B7621E412C}" dt="2023-08-22T07:50:14.052" v="63" actId="1076"/>
          <ac:picMkLst>
            <pc:docMk/>
            <pc:sldMk cId="1951604278" sldId="266"/>
            <ac:picMk id="34" creationId="{FF9DD5A6-8DDA-9629-77E5-58CDC9E62CD5}"/>
          </ac:picMkLst>
        </pc:picChg>
        <pc:picChg chg="add del mod">
          <ac:chgData name="Henrik Thingbø" userId="bddbd623-1937-4953-9fe1-68f43260b6eb" providerId="ADAL" clId="{BE1466B1-0647-498A-8156-C5B7621E412C}" dt="2023-08-22T07:53:30.779" v="87" actId="478"/>
          <ac:picMkLst>
            <pc:docMk/>
            <pc:sldMk cId="1951604278" sldId="266"/>
            <ac:picMk id="35" creationId="{910FACC8-C0A3-BE35-381A-E31C045860B0}"/>
          </ac:picMkLst>
        </pc:picChg>
        <pc:picChg chg="add mod">
          <ac:chgData name="Henrik Thingbø" userId="bddbd623-1937-4953-9fe1-68f43260b6eb" providerId="ADAL" clId="{BE1466B1-0647-498A-8156-C5B7621E412C}" dt="2023-08-22T07:51:37.468" v="71" actId="1076"/>
          <ac:picMkLst>
            <pc:docMk/>
            <pc:sldMk cId="1951604278" sldId="266"/>
            <ac:picMk id="36" creationId="{734111C1-C741-44E5-2EA2-009516E0B535}"/>
          </ac:picMkLst>
        </pc:picChg>
        <pc:picChg chg="add mod">
          <ac:chgData name="Henrik Thingbø" userId="bddbd623-1937-4953-9fe1-68f43260b6eb" providerId="ADAL" clId="{BE1466B1-0647-498A-8156-C5B7621E412C}" dt="2023-08-22T07:53:33.708" v="88" actId="1076"/>
          <ac:picMkLst>
            <pc:docMk/>
            <pc:sldMk cId="1951604278" sldId="266"/>
            <ac:picMk id="37" creationId="{55D07030-1C53-52AF-B300-AAAC412AA67E}"/>
          </ac:picMkLst>
        </pc:picChg>
        <pc:picChg chg="add mod">
          <ac:chgData name="Henrik Thingbø" userId="bddbd623-1937-4953-9fe1-68f43260b6eb" providerId="ADAL" clId="{BE1466B1-0647-498A-8156-C5B7621E412C}" dt="2023-08-22T07:53:36.701" v="90" actId="1076"/>
          <ac:picMkLst>
            <pc:docMk/>
            <pc:sldMk cId="1951604278" sldId="266"/>
            <ac:picMk id="38" creationId="{2BDD6105-8F2F-DA0D-62BA-1D83C3E3158F}"/>
          </ac:picMkLst>
        </pc:picChg>
        <pc:picChg chg="add mod">
          <ac:chgData name="Henrik Thingbø" userId="bddbd623-1937-4953-9fe1-68f43260b6eb" providerId="ADAL" clId="{BE1466B1-0647-498A-8156-C5B7621E412C}" dt="2023-08-22T07:53:40.148" v="92" actId="1076"/>
          <ac:picMkLst>
            <pc:docMk/>
            <pc:sldMk cId="1951604278" sldId="266"/>
            <ac:picMk id="39" creationId="{064B619D-6796-6EEE-1ED5-0047A417934C}"/>
          </ac:picMkLst>
        </pc:picChg>
        <pc:picChg chg="add mod">
          <ac:chgData name="Henrik Thingbø" userId="bddbd623-1937-4953-9fe1-68f43260b6eb" providerId="ADAL" clId="{BE1466B1-0647-498A-8156-C5B7621E412C}" dt="2023-08-22T07:53:50.140" v="94" actId="1076"/>
          <ac:picMkLst>
            <pc:docMk/>
            <pc:sldMk cId="1951604278" sldId="266"/>
            <ac:picMk id="40" creationId="{9F037E99-AC79-9335-B803-53173B213088}"/>
          </ac:picMkLst>
        </pc:picChg>
        <pc:picChg chg="add mod">
          <ac:chgData name="Henrik Thingbø" userId="bddbd623-1937-4953-9fe1-68f43260b6eb" providerId="ADAL" clId="{BE1466B1-0647-498A-8156-C5B7621E412C}" dt="2023-08-22T07:49:32.196" v="52" actId="1076"/>
          <ac:picMkLst>
            <pc:docMk/>
            <pc:sldMk cId="1951604278" sldId="266"/>
            <ac:picMk id="1028" creationId="{1CB6F2B8-6C16-FBF7-76AB-7AE577F9C3EC}"/>
          </ac:picMkLst>
        </pc:picChg>
      </pc:sldChg>
    </pc:docChg>
  </pc:docChgLst>
  <pc:docChgLst>
    <pc:chgData name="Henrik Thingbø" userId="bddbd623-1937-4953-9fe1-68f43260b6eb" providerId="ADAL" clId="{136B896F-34D7-4B5D-BF90-6EA1CB5747E9}"/>
    <pc:docChg chg="custSel modSld">
      <pc:chgData name="Henrik Thingbø" userId="bddbd623-1937-4953-9fe1-68f43260b6eb" providerId="ADAL" clId="{136B896F-34D7-4B5D-BF90-6EA1CB5747E9}" dt="2023-08-22T06:55:33.096" v="20" actId="108"/>
      <pc:docMkLst>
        <pc:docMk/>
      </pc:docMkLst>
      <pc:sldChg chg="modSp mod">
        <pc:chgData name="Henrik Thingbø" userId="bddbd623-1937-4953-9fe1-68f43260b6eb" providerId="ADAL" clId="{136B896F-34D7-4B5D-BF90-6EA1CB5747E9}" dt="2023-08-22T06:52:31.136" v="12" actId="6549"/>
        <pc:sldMkLst>
          <pc:docMk/>
          <pc:sldMk cId="1216508385" sldId="260"/>
        </pc:sldMkLst>
        <pc:spChg chg="mod">
          <ac:chgData name="Henrik Thingbø" userId="bddbd623-1937-4953-9fe1-68f43260b6eb" providerId="ADAL" clId="{136B896F-34D7-4B5D-BF90-6EA1CB5747E9}" dt="2023-08-22T06:52:31.136" v="12" actId="6549"/>
          <ac:spMkLst>
            <pc:docMk/>
            <pc:sldMk cId="1216508385" sldId="260"/>
            <ac:spMk id="11" creationId="{8ED3F7A2-4664-282A-AF71-514461209B16}"/>
          </ac:spMkLst>
        </pc:spChg>
      </pc:sldChg>
      <pc:sldChg chg="modSp mod">
        <pc:chgData name="Henrik Thingbø" userId="bddbd623-1937-4953-9fe1-68f43260b6eb" providerId="ADAL" clId="{136B896F-34D7-4B5D-BF90-6EA1CB5747E9}" dt="2023-08-22T06:53:30.739" v="13"/>
        <pc:sldMkLst>
          <pc:docMk/>
          <pc:sldMk cId="159371631" sldId="261"/>
        </pc:sldMkLst>
        <pc:spChg chg="mod">
          <ac:chgData name="Henrik Thingbø" userId="bddbd623-1937-4953-9fe1-68f43260b6eb" providerId="ADAL" clId="{136B896F-34D7-4B5D-BF90-6EA1CB5747E9}" dt="2023-08-22T06:53:30.739" v="13"/>
          <ac:spMkLst>
            <pc:docMk/>
            <pc:sldMk cId="159371631" sldId="261"/>
            <ac:spMk id="11" creationId="{8ED3F7A2-4664-282A-AF71-514461209B16}"/>
          </ac:spMkLst>
        </pc:spChg>
      </pc:sldChg>
      <pc:sldChg chg="modSp mod">
        <pc:chgData name="Henrik Thingbø" userId="bddbd623-1937-4953-9fe1-68f43260b6eb" providerId="ADAL" clId="{136B896F-34D7-4B5D-BF90-6EA1CB5747E9}" dt="2023-08-22T06:53:34.387" v="14"/>
        <pc:sldMkLst>
          <pc:docMk/>
          <pc:sldMk cId="918933765" sldId="262"/>
        </pc:sldMkLst>
        <pc:spChg chg="mod">
          <ac:chgData name="Henrik Thingbø" userId="bddbd623-1937-4953-9fe1-68f43260b6eb" providerId="ADAL" clId="{136B896F-34D7-4B5D-BF90-6EA1CB5747E9}" dt="2023-08-22T06:53:34.387" v="14"/>
          <ac:spMkLst>
            <pc:docMk/>
            <pc:sldMk cId="918933765" sldId="262"/>
            <ac:spMk id="11" creationId="{8ED3F7A2-4664-282A-AF71-514461209B16}"/>
          </ac:spMkLst>
        </pc:spChg>
      </pc:sldChg>
      <pc:sldChg chg="modSp mod">
        <pc:chgData name="Henrik Thingbø" userId="bddbd623-1937-4953-9fe1-68f43260b6eb" providerId="ADAL" clId="{136B896F-34D7-4B5D-BF90-6EA1CB5747E9}" dt="2023-08-22T06:53:37.673" v="15"/>
        <pc:sldMkLst>
          <pc:docMk/>
          <pc:sldMk cId="998058669" sldId="263"/>
        </pc:sldMkLst>
        <pc:spChg chg="mod">
          <ac:chgData name="Henrik Thingbø" userId="bddbd623-1937-4953-9fe1-68f43260b6eb" providerId="ADAL" clId="{136B896F-34D7-4B5D-BF90-6EA1CB5747E9}" dt="2023-08-22T06:53:37.673" v="15"/>
          <ac:spMkLst>
            <pc:docMk/>
            <pc:sldMk cId="998058669" sldId="263"/>
            <ac:spMk id="11" creationId="{8ED3F7A2-4664-282A-AF71-514461209B16}"/>
          </ac:spMkLst>
        </pc:spChg>
      </pc:sldChg>
      <pc:sldChg chg="modSp mod">
        <pc:chgData name="Henrik Thingbø" userId="bddbd623-1937-4953-9fe1-68f43260b6eb" providerId="ADAL" clId="{136B896F-34D7-4B5D-BF90-6EA1CB5747E9}" dt="2023-08-22T06:53:40.128" v="16"/>
        <pc:sldMkLst>
          <pc:docMk/>
          <pc:sldMk cId="138385359" sldId="264"/>
        </pc:sldMkLst>
        <pc:spChg chg="mod">
          <ac:chgData name="Henrik Thingbø" userId="bddbd623-1937-4953-9fe1-68f43260b6eb" providerId="ADAL" clId="{136B896F-34D7-4B5D-BF90-6EA1CB5747E9}" dt="2023-08-22T06:53:40.128" v="16"/>
          <ac:spMkLst>
            <pc:docMk/>
            <pc:sldMk cId="138385359" sldId="264"/>
            <ac:spMk id="11" creationId="{8ED3F7A2-4664-282A-AF71-514461209B16}"/>
          </ac:spMkLst>
        </pc:spChg>
      </pc:sldChg>
      <pc:sldChg chg="delSp modSp mod">
        <pc:chgData name="Henrik Thingbø" userId="bddbd623-1937-4953-9fe1-68f43260b6eb" providerId="ADAL" clId="{136B896F-34D7-4B5D-BF90-6EA1CB5747E9}" dt="2023-08-22T06:55:33.096" v="20" actId="108"/>
        <pc:sldMkLst>
          <pc:docMk/>
          <pc:sldMk cId="1613351255" sldId="265"/>
        </pc:sldMkLst>
        <pc:spChg chg="mod">
          <ac:chgData name="Henrik Thingbø" userId="bddbd623-1937-4953-9fe1-68f43260b6eb" providerId="ADAL" clId="{136B896F-34D7-4B5D-BF90-6EA1CB5747E9}" dt="2023-08-22T06:53:57.264" v="19" actId="20577"/>
          <ac:spMkLst>
            <pc:docMk/>
            <pc:sldMk cId="1613351255" sldId="265"/>
            <ac:spMk id="11" creationId="{8ED3F7A2-4664-282A-AF71-514461209B16}"/>
          </ac:spMkLst>
        </pc:spChg>
        <pc:spChg chg="del">
          <ac:chgData name="Henrik Thingbø" userId="bddbd623-1937-4953-9fe1-68f43260b6eb" providerId="ADAL" clId="{136B896F-34D7-4B5D-BF90-6EA1CB5747E9}" dt="2023-08-22T06:53:55.212" v="18" actId="478"/>
          <ac:spMkLst>
            <pc:docMk/>
            <pc:sldMk cId="1613351255" sldId="265"/>
            <ac:spMk id="14" creationId="{2C8B203A-6433-6A75-8B0C-4FE03F44CD4C}"/>
          </ac:spMkLst>
        </pc:spChg>
        <pc:spChg chg="mod">
          <ac:chgData name="Henrik Thingbø" userId="bddbd623-1937-4953-9fe1-68f43260b6eb" providerId="ADAL" clId="{136B896F-34D7-4B5D-BF90-6EA1CB5747E9}" dt="2023-08-22T06:55:33.096" v="20" actId="108"/>
          <ac:spMkLst>
            <pc:docMk/>
            <pc:sldMk cId="1613351255" sldId="265"/>
            <ac:spMk id="18" creationId="{FB4E168C-36D1-BFD5-C4E2-B535AC5EE5CE}"/>
          </ac:spMkLst>
        </pc:spChg>
      </pc:sldChg>
    </pc:docChg>
  </pc:docChgLst>
  <pc:docChgLst>
    <pc:chgData name="Thingbø, Henrik" userId="e26a0c32-6be7-4529-80fd-7403091de37a" providerId="ADAL" clId="{BA5A8436-5D52-4A5B-9F7C-E95283157892}"/>
    <pc:docChg chg="modSld">
      <pc:chgData name="Thingbø, Henrik" userId="e26a0c32-6be7-4529-80fd-7403091de37a" providerId="ADAL" clId="{BA5A8436-5D52-4A5B-9F7C-E95283157892}" dt="2023-10-17T11:41:36.405" v="1" actId="1076"/>
      <pc:docMkLst>
        <pc:docMk/>
      </pc:docMkLst>
      <pc:sldChg chg="addSp modSp">
        <pc:chgData name="Thingbø, Henrik" userId="e26a0c32-6be7-4529-80fd-7403091de37a" providerId="ADAL" clId="{BA5A8436-5D52-4A5B-9F7C-E95283157892}" dt="2023-10-17T11:41:36.405" v="1" actId="1076"/>
        <pc:sldMkLst>
          <pc:docMk/>
          <pc:sldMk cId="1951604278" sldId="266"/>
        </pc:sldMkLst>
        <pc:picChg chg="add mod">
          <ac:chgData name="Thingbø, Henrik" userId="e26a0c32-6be7-4529-80fd-7403091de37a" providerId="ADAL" clId="{BA5A8436-5D52-4A5B-9F7C-E95283157892}" dt="2023-10-17T11:41:36.405" v="1" actId="1076"/>
          <ac:picMkLst>
            <pc:docMk/>
            <pc:sldMk cId="1951604278" sldId="266"/>
            <ac:picMk id="37" creationId="{7779DE9F-07EE-F4AD-9E7E-21C56711EA95}"/>
          </ac:picMkLst>
        </pc:picChg>
      </pc:sldChg>
    </pc:docChg>
  </pc:docChgLst>
  <pc:docChgLst>
    <pc:chgData name="Henrik Thingbø" userId="bddbd623-1937-4953-9fe1-68f43260b6eb" providerId="ADAL" clId="{6731EFBC-4687-419F-9C2B-BAE2FE3DC7E0}"/>
    <pc:docChg chg="undo custSel modSld">
      <pc:chgData name="Henrik Thingbø" userId="bddbd623-1937-4953-9fe1-68f43260b6eb" providerId="ADAL" clId="{6731EFBC-4687-419F-9C2B-BAE2FE3DC7E0}" dt="2023-08-22T10:28:23.077" v="9" actId="108"/>
      <pc:docMkLst>
        <pc:docMk/>
      </pc:docMkLst>
      <pc:sldChg chg="modSp mod">
        <pc:chgData name="Henrik Thingbø" userId="bddbd623-1937-4953-9fe1-68f43260b6eb" providerId="ADAL" clId="{6731EFBC-4687-419F-9C2B-BAE2FE3DC7E0}" dt="2023-08-22T10:27:17.803" v="6" actId="207"/>
        <pc:sldMkLst>
          <pc:docMk/>
          <pc:sldMk cId="159371631" sldId="261"/>
        </pc:sldMkLst>
        <pc:spChg chg="mod">
          <ac:chgData name="Henrik Thingbø" userId="bddbd623-1937-4953-9fe1-68f43260b6eb" providerId="ADAL" clId="{6731EFBC-4687-419F-9C2B-BAE2FE3DC7E0}" dt="2023-08-22T10:26:30.955" v="2" actId="108"/>
          <ac:spMkLst>
            <pc:docMk/>
            <pc:sldMk cId="159371631" sldId="261"/>
            <ac:spMk id="17" creationId="{7F16A20D-EFA2-E564-3048-7C50F33159C0}"/>
          </ac:spMkLst>
        </pc:spChg>
        <pc:spChg chg="mod">
          <ac:chgData name="Henrik Thingbø" userId="bddbd623-1937-4953-9fe1-68f43260b6eb" providerId="ADAL" clId="{6731EFBC-4687-419F-9C2B-BAE2FE3DC7E0}" dt="2023-08-22T10:27:17.803" v="6" actId="207"/>
          <ac:spMkLst>
            <pc:docMk/>
            <pc:sldMk cId="159371631" sldId="261"/>
            <ac:spMk id="37" creationId="{D2BFAC6C-5C24-8AED-3AA4-430EEC74BA12}"/>
          </ac:spMkLst>
        </pc:spChg>
      </pc:sldChg>
      <pc:sldChg chg="modSp mod">
        <pc:chgData name="Henrik Thingbø" userId="bddbd623-1937-4953-9fe1-68f43260b6eb" providerId="ADAL" clId="{6731EFBC-4687-419F-9C2B-BAE2FE3DC7E0}" dt="2023-08-22T10:27:09.626" v="5" actId="207"/>
        <pc:sldMkLst>
          <pc:docMk/>
          <pc:sldMk cId="138385359" sldId="264"/>
        </pc:sldMkLst>
        <pc:spChg chg="mod">
          <ac:chgData name="Henrik Thingbø" userId="bddbd623-1937-4953-9fe1-68f43260b6eb" providerId="ADAL" clId="{6731EFBC-4687-419F-9C2B-BAE2FE3DC7E0}" dt="2023-08-22T10:27:05.469" v="4" actId="108"/>
          <ac:spMkLst>
            <pc:docMk/>
            <pc:sldMk cId="138385359" sldId="264"/>
            <ac:spMk id="17" creationId="{7F16A20D-EFA2-E564-3048-7C50F33159C0}"/>
          </ac:spMkLst>
        </pc:spChg>
        <pc:spChg chg="mod">
          <ac:chgData name="Henrik Thingbø" userId="bddbd623-1937-4953-9fe1-68f43260b6eb" providerId="ADAL" clId="{6731EFBC-4687-419F-9C2B-BAE2FE3DC7E0}" dt="2023-08-22T10:27:09.626" v="5" actId="207"/>
          <ac:spMkLst>
            <pc:docMk/>
            <pc:sldMk cId="138385359" sldId="264"/>
            <ac:spMk id="34" creationId="{12B97035-4A60-B2FE-698C-3185B6117384}"/>
          </ac:spMkLst>
        </pc:spChg>
      </pc:sldChg>
      <pc:sldChg chg="modSp mod">
        <pc:chgData name="Henrik Thingbø" userId="bddbd623-1937-4953-9fe1-68f43260b6eb" providerId="ADAL" clId="{6731EFBC-4687-419F-9C2B-BAE2FE3DC7E0}" dt="2023-08-22T10:27:57.503" v="7" actId="166"/>
        <pc:sldMkLst>
          <pc:docMk/>
          <pc:sldMk cId="1613351255" sldId="265"/>
        </pc:sldMkLst>
        <pc:spChg chg="ord">
          <ac:chgData name="Henrik Thingbø" userId="bddbd623-1937-4953-9fe1-68f43260b6eb" providerId="ADAL" clId="{6731EFBC-4687-419F-9C2B-BAE2FE3DC7E0}" dt="2023-08-22T10:27:57.503" v="7" actId="166"/>
          <ac:spMkLst>
            <pc:docMk/>
            <pc:sldMk cId="1613351255" sldId="265"/>
            <ac:spMk id="1029" creationId="{B2D0728C-623A-2C51-E3A7-6F2D0386788D}"/>
          </ac:spMkLst>
        </pc:spChg>
      </pc:sldChg>
      <pc:sldChg chg="modSp mod">
        <pc:chgData name="Henrik Thingbø" userId="bddbd623-1937-4953-9fe1-68f43260b6eb" providerId="ADAL" clId="{6731EFBC-4687-419F-9C2B-BAE2FE3DC7E0}" dt="2023-08-22T10:28:23.077" v="9" actId="108"/>
        <pc:sldMkLst>
          <pc:docMk/>
          <pc:sldMk cId="1951604278" sldId="266"/>
        </pc:sldMkLst>
        <pc:spChg chg="mod">
          <ac:chgData name="Henrik Thingbø" userId="bddbd623-1937-4953-9fe1-68f43260b6eb" providerId="ADAL" clId="{6731EFBC-4687-419F-9C2B-BAE2FE3DC7E0}" dt="2023-08-22T10:28:18.662" v="8" actId="108"/>
          <ac:spMkLst>
            <pc:docMk/>
            <pc:sldMk cId="1951604278" sldId="266"/>
            <ac:spMk id="21" creationId="{F8DAD818-7A70-7E0E-48E5-511E7B20B28A}"/>
          </ac:spMkLst>
        </pc:spChg>
        <pc:spChg chg="mod">
          <ac:chgData name="Henrik Thingbø" userId="bddbd623-1937-4953-9fe1-68f43260b6eb" providerId="ADAL" clId="{6731EFBC-4687-419F-9C2B-BAE2FE3DC7E0}" dt="2023-08-22T10:28:23.077" v="9" actId="108"/>
          <ac:spMkLst>
            <pc:docMk/>
            <pc:sldMk cId="1951604278" sldId="266"/>
            <ac:spMk id="24" creationId="{22793A5D-22D4-3A18-3CBC-549AC43CFEE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2CC9737-D0DB-4742-BA88-D387F0737C6C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4E30872-547B-4E67-B171-F591C2646F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886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E065A-559B-DA2E-42B6-0F8FE70A8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D08470-A415-1E10-04AD-0287F5CED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18C86-F69D-5001-F223-3261A8111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2527-7FED-400C-84AD-5CB433B951BC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6A484-4A9D-D1BC-9F76-7D5DA4EF0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C182E-0557-04B8-4227-C6BC6FDE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629E-F451-456E-B3F3-B6E3A27664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744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0F8E-934E-3994-7850-360BA124C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D4ACEC-88AF-03A8-9DC3-BF8516836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626CA-80A6-060F-11F3-AD8271A2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2527-7FED-400C-84AD-5CB433B951BC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1767D-AA9D-18B5-CA56-0959D9BE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865DC-0721-37FF-CEBB-E8CB1720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629E-F451-456E-B3F3-B6E3A27664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098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AFAFA9-38DD-BC5F-2E65-73E1E2FBC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9FF9A-2FD9-6AC5-A878-8E8B669FA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1F3E3-4D87-3CDE-9DAB-FBFA5523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2527-7FED-400C-84AD-5CB433B951BC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EFB19-0A6A-1680-123D-4144BD8BB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9A243-F828-C732-B0F7-7ADD3E5D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629E-F451-456E-B3F3-B6E3A27664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751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8DCF-6027-A46F-3E7E-A78217CB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79018-0AFD-6923-5B7C-6D6217170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E3C3E-B51A-7436-3AB7-5B4196BAA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2527-7FED-400C-84AD-5CB433B951BC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0B696-5B5E-2362-ECB4-336792F1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58447-05F6-A4D1-D2EE-9ECD5129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629E-F451-456E-B3F3-B6E3A27664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03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7E7D-5F24-D4DB-B36A-18AE366F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D0326-35D4-3BEA-F1D5-248B8290C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DA8A4-F896-4672-5F0D-7D0FB148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2527-7FED-400C-84AD-5CB433B951BC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815BA-84F6-11F5-C751-C0CE36CF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77C44-4AFC-CC6D-5F3C-1C3B83FF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629E-F451-456E-B3F3-B6E3A27664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38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082E-F689-F4D3-2CFC-DE54EB2F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E2DA9-2419-FF27-A460-89A737B00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C93DE-0981-811C-B06C-AB3D5E958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CBA45-19FE-BFF3-BE75-CD701B17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2527-7FED-400C-84AD-5CB433B951BC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EA636-2A41-2E66-55F9-1D81DB71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34094-C049-4A90-9933-B5097451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629E-F451-456E-B3F3-B6E3A27664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676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F165-43AC-8A65-7646-F5595B57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A57F3-B014-1754-C5EB-69FE1CF74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AB795-9A73-4389-DF44-DB15DA87E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DA00E-40EA-B54E-408B-D6C7D3E55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3F81E-464E-1CFB-3DD9-A35D05FFF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6B4E29-8F5E-C15B-9C02-65169B35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2527-7FED-400C-84AD-5CB433B951BC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1370DD-75C2-C9F8-5BA5-9D105F9D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734309-B3DF-E965-2CD7-2919DB0E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629E-F451-456E-B3F3-B6E3A27664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397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EC8D-6689-ED30-6AFB-390ACD77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EA4220-4DC6-F7DF-E162-2E0DC51B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2527-7FED-400C-84AD-5CB433B951BC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0A6D9-972A-00B4-3CDF-676DC0BD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35F4-F4C0-FFB3-DD74-91BBA9A1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629E-F451-456E-B3F3-B6E3A27664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857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25E4C-F12B-4A1D-9787-B6D6D96C2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2527-7FED-400C-84AD-5CB433B951BC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C4ACAF-7584-3C69-1D08-A35FEEE6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2F9B6-A441-2033-5B3F-72C81CE7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629E-F451-456E-B3F3-B6E3A27664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11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FAF41-49CA-7E26-DA78-2F8E3213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0E1F1-8B9A-66A0-EAFF-332854380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148A7-28AB-6CA1-A9C6-7BE376E3F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3E359-4437-D641-D978-75EFACF9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2527-7FED-400C-84AD-5CB433B951BC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4C384-A74F-0A71-3C06-3CD88C46C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C1891-8874-C3E7-8C2A-4684EBB4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629E-F451-456E-B3F3-B6E3A27664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547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BF0A-5E7C-56E4-1219-E2B97BFD0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F025A0-FA38-7878-FD28-2AD9A06DF8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6A2FE-66F2-9A20-8301-875B2C2A6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7B6D3-3A09-331F-5722-7000FC6A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2527-7FED-400C-84AD-5CB433B951BC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031DC-93F9-7893-C49F-6B104E2F4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D2F3D-9C3A-2B88-16CD-BDB30F1C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629E-F451-456E-B3F3-B6E3A27664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909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B66A23-3C06-E320-A6A7-6DAF3DDA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EF89D-95FA-1D42-7644-AAE1EE723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9C109-2B67-1BA3-7549-446571AE6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32527-7FED-400C-84AD-5CB433B951BC}" type="datetimeFigureOut">
              <a:rPr lang="nb-NO" smtClean="0"/>
              <a:t>17.10.2023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00AFD-DD63-373B-7731-25063B55B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66FCB-7FA5-D2E2-E61E-3634A1AB1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B629E-F451-456E-B3F3-B6E3A27664C0}" type="slidenum">
              <a:rPr lang="nb-NO" smtClean="0"/>
              <a:t>‹#›</a:t>
            </a:fld>
            <a:endParaRPr lang="nb-NO"/>
          </a:p>
        </p:txBody>
      </p:sp>
      <p:sp>
        <p:nvSpPr>
          <p:cNvPr id="7" name="MSIPCMContentMarking" descr="{&quot;HashCode&quot;:-984461956,&quot;Placement&quot;:&quot;Footer&quot;,&quot;Top&quot;:519.343,&quot;Left&quot;:0.0,&quot;SlideWidth&quot;:960,&quot;SlideHeight&quot;:540}"/>
          <p:cNvSpPr txBox="1"/>
          <p:nvPr userDrawn="1"/>
        </p:nvSpPr>
        <p:spPr>
          <a:xfrm>
            <a:off x="0" y="6595656"/>
            <a:ext cx="144612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266585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174C4B6F-3DD5-18C5-E87A-0FA5C6808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93" y="15240"/>
            <a:ext cx="5996640" cy="6858000"/>
          </a:xfrm>
          <a:prstGeom prst="rect">
            <a:avLst/>
          </a:prstGeom>
        </p:spPr>
      </p:pic>
      <p:sp>
        <p:nvSpPr>
          <p:cNvPr id="1037" name="Oval 1036">
            <a:extLst>
              <a:ext uri="{FF2B5EF4-FFF2-40B4-BE49-F238E27FC236}">
                <a16:creationId xmlns:a16="http://schemas.microsoft.com/office/drawing/2014/main" id="{CF63D5E4-B02C-C4A1-AC0F-547AAC09E20C}"/>
              </a:ext>
            </a:extLst>
          </p:cNvPr>
          <p:cNvSpPr/>
          <p:nvPr/>
        </p:nvSpPr>
        <p:spPr>
          <a:xfrm>
            <a:off x="4945022" y="3614499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/>
          </a:p>
        </p:txBody>
      </p:sp>
      <p:sp>
        <p:nvSpPr>
          <p:cNvPr id="1036" name="Oval 1035">
            <a:extLst>
              <a:ext uri="{FF2B5EF4-FFF2-40B4-BE49-F238E27FC236}">
                <a16:creationId xmlns:a16="http://schemas.microsoft.com/office/drawing/2014/main" id="{BC0102CB-100B-9EE1-CB1E-CB987B7B51D6}"/>
              </a:ext>
            </a:extLst>
          </p:cNvPr>
          <p:cNvSpPr/>
          <p:nvPr/>
        </p:nvSpPr>
        <p:spPr>
          <a:xfrm>
            <a:off x="4971606" y="4244872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4EC051-8370-7135-EC42-1037629E3109}"/>
              </a:ext>
            </a:extLst>
          </p:cNvPr>
          <p:cNvSpPr/>
          <p:nvPr/>
        </p:nvSpPr>
        <p:spPr>
          <a:xfrm>
            <a:off x="8528145" y="5699896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7C3706-9B7C-7753-1457-31CA792E43BC}"/>
              </a:ext>
            </a:extLst>
          </p:cNvPr>
          <p:cNvSpPr/>
          <p:nvPr/>
        </p:nvSpPr>
        <p:spPr>
          <a:xfrm>
            <a:off x="8116389" y="5699896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0B397C-E4C8-87C6-5413-F661668EBD88}"/>
              </a:ext>
            </a:extLst>
          </p:cNvPr>
          <p:cNvSpPr/>
          <p:nvPr/>
        </p:nvSpPr>
        <p:spPr>
          <a:xfrm>
            <a:off x="7778729" y="1078126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6DDD19-D350-0171-28E5-F40E3AC0014D}"/>
              </a:ext>
            </a:extLst>
          </p:cNvPr>
          <p:cNvSpPr/>
          <p:nvPr/>
        </p:nvSpPr>
        <p:spPr>
          <a:xfrm>
            <a:off x="9173324" y="465540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D3F7A2-4664-282A-AF71-514461209B16}"/>
              </a:ext>
            </a:extLst>
          </p:cNvPr>
          <p:cNvSpPr txBox="1"/>
          <p:nvPr/>
        </p:nvSpPr>
        <p:spPr>
          <a:xfrm>
            <a:off x="9483634" y="441518"/>
            <a:ext cx="217976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Trafikkvakt</a:t>
            </a:r>
          </a:p>
          <a:p>
            <a:endParaRPr lang="nb-NO" dirty="0"/>
          </a:p>
          <a:p>
            <a:r>
              <a:rPr lang="nb-NO" dirty="0"/>
              <a:t>Observatør</a:t>
            </a:r>
          </a:p>
          <a:p>
            <a:endParaRPr lang="nb-NO" dirty="0"/>
          </a:p>
          <a:p>
            <a:r>
              <a:rPr lang="nb-NO" dirty="0"/>
              <a:t>Støymåling</a:t>
            </a:r>
          </a:p>
          <a:p>
            <a:endParaRPr lang="nb-NO" dirty="0"/>
          </a:p>
          <a:p>
            <a:r>
              <a:rPr lang="nb-NO" dirty="0"/>
              <a:t>Vibrasjonsmåling</a:t>
            </a:r>
          </a:p>
          <a:p>
            <a:endParaRPr lang="nb-NO" dirty="0"/>
          </a:p>
          <a:p>
            <a:r>
              <a:rPr lang="nb-NO" dirty="0"/>
              <a:t>Vindmåling</a:t>
            </a:r>
          </a:p>
          <a:p>
            <a:endParaRPr lang="nb-NO" dirty="0"/>
          </a:p>
          <a:p>
            <a:r>
              <a:rPr lang="nb-NO" dirty="0"/>
              <a:t>Vindmåling med røyk</a:t>
            </a:r>
          </a:p>
          <a:p>
            <a:endParaRPr lang="nb-NO" dirty="0"/>
          </a:p>
          <a:p>
            <a:r>
              <a:rPr lang="nb-NO" dirty="0"/>
              <a:t>Sikkerhetssone 100m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0F5E56-8A00-BD74-3F1C-9FA158952383}"/>
              </a:ext>
            </a:extLst>
          </p:cNvPr>
          <p:cNvSpPr/>
          <p:nvPr/>
        </p:nvSpPr>
        <p:spPr>
          <a:xfrm>
            <a:off x="9184479" y="1029058"/>
            <a:ext cx="288000" cy="288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0442B1-F180-C644-04C6-07EB10E02081}"/>
              </a:ext>
            </a:extLst>
          </p:cNvPr>
          <p:cNvSpPr/>
          <p:nvPr/>
        </p:nvSpPr>
        <p:spPr>
          <a:xfrm>
            <a:off x="9184479" y="1586117"/>
            <a:ext cx="288000" cy="288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8B203A-6433-6A75-8B0C-4FE03F44CD4C}"/>
              </a:ext>
            </a:extLst>
          </p:cNvPr>
          <p:cNvSpPr/>
          <p:nvPr/>
        </p:nvSpPr>
        <p:spPr>
          <a:xfrm>
            <a:off x="9196146" y="2136452"/>
            <a:ext cx="288000" cy="28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60A846-5116-CAE1-377F-FC5D1C1D9CB1}"/>
              </a:ext>
            </a:extLst>
          </p:cNvPr>
          <p:cNvSpPr/>
          <p:nvPr/>
        </p:nvSpPr>
        <p:spPr>
          <a:xfrm>
            <a:off x="5981655" y="2427470"/>
            <a:ext cx="288000" cy="288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177C2A-3152-4884-9392-C31252AF0BE8}"/>
              </a:ext>
            </a:extLst>
          </p:cNvPr>
          <p:cNvSpPr/>
          <p:nvPr/>
        </p:nvSpPr>
        <p:spPr>
          <a:xfrm>
            <a:off x="6199347" y="3362325"/>
            <a:ext cx="288000" cy="288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16A20D-EFA2-E564-3048-7C50F33159C0}"/>
              </a:ext>
            </a:extLst>
          </p:cNvPr>
          <p:cNvSpPr/>
          <p:nvPr/>
        </p:nvSpPr>
        <p:spPr>
          <a:xfrm>
            <a:off x="4944341" y="3501322"/>
            <a:ext cx="288000" cy="288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B4E168C-36D1-BFD5-C4E2-B535AC5EE5CE}"/>
              </a:ext>
            </a:extLst>
          </p:cNvPr>
          <p:cNvSpPr/>
          <p:nvPr/>
        </p:nvSpPr>
        <p:spPr>
          <a:xfrm>
            <a:off x="4960956" y="4118986"/>
            <a:ext cx="288000" cy="288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F8C1D4-5330-50D7-4553-67D572FC3F53}"/>
              </a:ext>
            </a:extLst>
          </p:cNvPr>
          <p:cNvSpPr/>
          <p:nvPr/>
        </p:nvSpPr>
        <p:spPr>
          <a:xfrm>
            <a:off x="7897590" y="3362325"/>
            <a:ext cx="288000" cy="288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379E43-DB48-20DD-5661-EB57986124B2}"/>
              </a:ext>
            </a:extLst>
          </p:cNvPr>
          <p:cNvSpPr/>
          <p:nvPr/>
        </p:nvSpPr>
        <p:spPr>
          <a:xfrm>
            <a:off x="8261445" y="3362325"/>
            <a:ext cx="288000" cy="288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DAD818-7A70-7E0E-48E5-511E7B20B28A}"/>
              </a:ext>
            </a:extLst>
          </p:cNvPr>
          <p:cNvSpPr/>
          <p:nvPr/>
        </p:nvSpPr>
        <p:spPr>
          <a:xfrm>
            <a:off x="5134821" y="2421123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162EB94-B158-9295-A0B2-0C210DCCA2E9}"/>
              </a:ext>
            </a:extLst>
          </p:cNvPr>
          <p:cNvSpPr/>
          <p:nvPr/>
        </p:nvSpPr>
        <p:spPr>
          <a:xfrm>
            <a:off x="5599675" y="5943408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279CBA-BBF8-DB32-A12B-B1517D90137B}"/>
              </a:ext>
            </a:extLst>
          </p:cNvPr>
          <p:cNvSpPr/>
          <p:nvPr/>
        </p:nvSpPr>
        <p:spPr>
          <a:xfrm>
            <a:off x="5115606" y="5269230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793A5D-22D4-3A18-3CBC-549AC43CFEEE}"/>
              </a:ext>
            </a:extLst>
          </p:cNvPr>
          <p:cNvSpPr/>
          <p:nvPr/>
        </p:nvSpPr>
        <p:spPr>
          <a:xfrm>
            <a:off x="6190644" y="772851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9D6FA9-DBEC-1646-60A0-13D5AA3CDC22}"/>
              </a:ext>
            </a:extLst>
          </p:cNvPr>
          <p:cNvSpPr/>
          <p:nvPr/>
        </p:nvSpPr>
        <p:spPr>
          <a:xfrm>
            <a:off x="4009313" y="4209569"/>
            <a:ext cx="288000" cy="288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0717995-692F-9E6B-058C-ABE133F1AACE}"/>
              </a:ext>
            </a:extLst>
          </p:cNvPr>
          <p:cNvSpPr/>
          <p:nvPr/>
        </p:nvSpPr>
        <p:spPr>
          <a:xfrm>
            <a:off x="4009313" y="4455409"/>
            <a:ext cx="288000" cy="28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4DBB1D-8027-9C18-BC49-841BC3AE6B33}"/>
              </a:ext>
            </a:extLst>
          </p:cNvPr>
          <p:cNvSpPr/>
          <p:nvPr/>
        </p:nvSpPr>
        <p:spPr>
          <a:xfrm>
            <a:off x="2737894" y="5591703"/>
            <a:ext cx="2577737" cy="127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C3344A-7116-3FAD-8951-76CD4E9F2D59}"/>
              </a:ext>
            </a:extLst>
          </p:cNvPr>
          <p:cNvSpPr/>
          <p:nvPr/>
        </p:nvSpPr>
        <p:spPr>
          <a:xfrm>
            <a:off x="8394795" y="1050472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03</a:t>
            </a:r>
          </a:p>
        </p:txBody>
      </p:sp>
      <p:sp>
        <p:nvSpPr>
          <p:cNvPr id="1025" name="Oval 1024">
            <a:extLst>
              <a:ext uri="{FF2B5EF4-FFF2-40B4-BE49-F238E27FC236}">
                <a16:creationId xmlns:a16="http://schemas.microsoft.com/office/drawing/2014/main" id="{325B5CD8-077B-BBD2-7ADB-229ADDC2D269}"/>
              </a:ext>
            </a:extLst>
          </p:cNvPr>
          <p:cNvSpPr/>
          <p:nvPr/>
        </p:nvSpPr>
        <p:spPr>
          <a:xfrm>
            <a:off x="3553068" y="4007253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12</a:t>
            </a:r>
          </a:p>
        </p:txBody>
      </p:sp>
      <p:sp>
        <p:nvSpPr>
          <p:cNvPr id="1027" name="Oval 1026">
            <a:extLst>
              <a:ext uri="{FF2B5EF4-FFF2-40B4-BE49-F238E27FC236}">
                <a16:creationId xmlns:a16="http://schemas.microsoft.com/office/drawing/2014/main" id="{2E2ED56E-7A87-08B7-89B7-D105C47FAC65}"/>
              </a:ext>
            </a:extLst>
          </p:cNvPr>
          <p:cNvSpPr/>
          <p:nvPr/>
        </p:nvSpPr>
        <p:spPr>
          <a:xfrm>
            <a:off x="3558291" y="4621039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13</a:t>
            </a:r>
          </a:p>
        </p:txBody>
      </p:sp>
      <p:sp>
        <p:nvSpPr>
          <p:cNvPr id="1028" name="Arrow: Down 1027">
            <a:extLst>
              <a:ext uri="{FF2B5EF4-FFF2-40B4-BE49-F238E27FC236}">
                <a16:creationId xmlns:a16="http://schemas.microsoft.com/office/drawing/2014/main" id="{AABACB17-E37D-5301-0D44-3C6F72A1154D}"/>
              </a:ext>
            </a:extLst>
          </p:cNvPr>
          <p:cNvSpPr/>
          <p:nvPr/>
        </p:nvSpPr>
        <p:spPr>
          <a:xfrm rot="11713592">
            <a:off x="6248381" y="3900102"/>
            <a:ext cx="485582" cy="1879369"/>
          </a:xfrm>
          <a:prstGeom prst="downArrow">
            <a:avLst>
              <a:gd name="adj1" fmla="val 41552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sz="1600" dirty="0"/>
              <a:t>Innflyvning fra sør</a:t>
            </a:r>
          </a:p>
        </p:txBody>
      </p:sp>
      <p:sp>
        <p:nvSpPr>
          <p:cNvPr id="1030" name="Arrow: Down 1029">
            <a:extLst>
              <a:ext uri="{FF2B5EF4-FFF2-40B4-BE49-F238E27FC236}">
                <a16:creationId xmlns:a16="http://schemas.microsoft.com/office/drawing/2014/main" id="{C244F04B-B604-C3E0-99C9-9F9AE4894713}"/>
              </a:ext>
            </a:extLst>
          </p:cNvPr>
          <p:cNvSpPr/>
          <p:nvPr/>
        </p:nvSpPr>
        <p:spPr>
          <a:xfrm rot="853931">
            <a:off x="6845139" y="864208"/>
            <a:ext cx="485582" cy="1879369"/>
          </a:xfrm>
          <a:prstGeom prst="downArrow">
            <a:avLst>
              <a:gd name="adj1" fmla="val 41552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b-NO" sz="1600" dirty="0"/>
              <a:t>Innflyvning fra Nord</a:t>
            </a: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7C2F367-6E1D-1BA5-359C-E418BC005734}"/>
              </a:ext>
            </a:extLst>
          </p:cNvPr>
          <p:cNvSpPr/>
          <p:nvPr/>
        </p:nvSpPr>
        <p:spPr>
          <a:xfrm>
            <a:off x="2907227" y="5731976"/>
            <a:ext cx="2070122" cy="99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Brakkerigg</a:t>
            </a:r>
          </a:p>
        </p:txBody>
      </p:sp>
      <p:sp>
        <p:nvSpPr>
          <p:cNvPr id="1032" name="Oval 1031">
            <a:extLst>
              <a:ext uri="{FF2B5EF4-FFF2-40B4-BE49-F238E27FC236}">
                <a16:creationId xmlns:a16="http://schemas.microsoft.com/office/drawing/2014/main" id="{F44FE9B2-54CE-9256-6633-07BEBD194A9E}"/>
              </a:ext>
            </a:extLst>
          </p:cNvPr>
          <p:cNvSpPr/>
          <p:nvPr/>
        </p:nvSpPr>
        <p:spPr>
          <a:xfrm>
            <a:off x="7897590" y="3012240"/>
            <a:ext cx="288000" cy="288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21</a:t>
            </a:r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2A90E1E7-A9E3-208C-3851-8490F39CB995}"/>
              </a:ext>
            </a:extLst>
          </p:cNvPr>
          <p:cNvSpPr/>
          <p:nvPr/>
        </p:nvSpPr>
        <p:spPr>
          <a:xfrm>
            <a:off x="7685527" y="465540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22</a:t>
            </a:r>
          </a:p>
        </p:txBody>
      </p:sp>
      <p:sp>
        <p:nvSpPr>
          <p:cNvPr id="1038" name="Oval 1037">
            <a:extLst>
              <a:ext uri="{FF2B5EF4-FFF2-40B4-BE49-F238E27FC236}">
                <a16:creationId xmlns:a16="http://schemas.microsoft.com/office/drawing/2014/main" id="{CA082F10-5714-9351-EE2C-79B5383A12C9}"/>
              </a:ext>
            </a:extLst>
          </p:cNvPr>
          <p:cNvSpPr/>
          <p:nvPr/>
        </p:nvSpPr>
        <p:spPr>
          <a:xfrm>
            <a:off x="9196907" y="2683896"/>
            <a:ext cx="288000" cy="288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FDF0CF-7C3C-9D33-532E-7F57BAA9EE6C}"/>
              </a:ext>
            </a:extLst>
          </p:cNvPr>
          <p:cNvSpPr/>
          <p:nvPr/>
        </p:nvSpPr>
        <p:spPr>
          <a:xfrm>
            <a:off x="7297161" y="2922562"/>
            <a:ext cx="288000" cy="288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07</a:t>
            </a:r>
          </a:p>
        </p:txBody>
      </p:sp>
      <p:sp>
        <p:nvSpPr>
          <p:cNvPr id="1039" name="Oval 1038">
            <a:extLst>
              <a:ext uri="{FF2B5EF4-FFF2-40B4-BE49-F238E27FC236}">
                <a16:creationId xmlns:a16="http://schemas.microsoft.com/office/drawing/2014/main" id="{7AD792E4-DEC7-3BB6-F578-0F67CB85D036}"/>
              </a:ext>
            </a:extLst>
          </p:cNvPr>
          <p:cNvSpPr/>
          <p:nvPr/>
        </p:nvSpPr>
        <p:spPr>
          <a:xfrm rot="19904889">
            <a:off x="7861158" y="6197438"/>
            <a:ext cx="1698172" cy="56102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Publikum</a:t>
            </a:r>
          </a:p>
          <a:p>
            <a:pPr algn="ctr"/>
            <a:r>
              <a:rPr lang="nb-NO" dirty="0"/>
              <a:t>P02</a:t>
            </a:r>
          </a:p>
        </p:txBody>
      </p:sp>
      <p:sp>
        <p:nvSpPr>
          <p:cNvPr id="1040" name="Oval 1039">
            <a:extLst>
              <a:ext uri="{FF2B5EF4-FFF2-40B4-BE49-F238E27FC236}">
                <a16:creationId xmlns:a16="http://schemas.microsoft.com/office/drawing/2014/main" id="{BDFA990E-B292-908E-6F1E-30EA34AC060B}"/>
              </a:ext>
            </a:extLst>
          </p:cNvPr>
          <p:cNvSpPr/>
          <p:nvPr/>
        </p:nvSpPr>
        <p:spPr>
          <a:xfrm rot="2090178">
            <a:off x="7478236" y="185029"/>
            <a:ext cx="1698172" cy="56102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Publikum P01</a:t>
            </a:r>
          </a:p>
        </p:txBody>
      </p:sp>
      <p:sp>
        <p:nvSpPr>
          <p:cNvPr id="1041" name="Oval 1040">
            <a:extLst>
              <a:ext uri="{FF2B5EF4-FFF2-40B4-BE49-F238E27FC236}">
                <a16:creationId xmlns:a16="http://schemas.microsoft.com/office/drawing/2014/main" id="{1F8D721B-5516-4F87-5DB3-176D238B8777}"/>
              </a:ext>
            </a:extLst>
          </p:cNvPr>
          <p:cNvSpPr/>
          <p:nvPr/>
        </p:nvSpPr>
        <p:spPr>
          <a:xfrm>
            <a:off x="3078922" y="5113433"/>
            <a:ext cx="2009776" cy="56102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Publikum</a:t>
            </a:r>
          </a:p>
          <a:p>
            <a:pPr algn="ctr"/>
            <a:r>
              <a:rPr lang="nb-NO" dirty="0"/>
              <a:t>P03, Nye SUS</a:t>
            </a:r>
          </a:p>
        </p:txBody>
      </p:sp>
      <p:sp>
        <p:nvSpPr>
          <p:cNvPr id="1034" name="Oval 1033">
            <a:extLst>
              <a:ext uri="{FF2B5EF4-FFF2-40B4-BE49-F238E27FC236}">
                <a16:creationId xmlns:a16="http://schemas.microsoft.com/office/drawing/2014/main" id="{5D0A8F42-B361-DBAC-1C59-31131221BAF0}"/>
              </a:ext>
            </a:extLst>
          </p:cNvPr>
          <p:cNvSpPr/>
          <p:nvPr/>
        </p:nvSpPr>
        <p:spPr>
          <a:xfrm>
            <a:off x="8213283" y="6035025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23</a:t>
            </a: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6846D6B3-115D-F17F-3D31-99DC834D26BC}"/>
              </a:ext>
            </a:extLst>
          </p:cNvPr>
          <p:cNvSpPr txBox="1"/>
          <p:nvPr/>
        </p:nvSpPr>
        <p:spPr>
          <a:xfrm>
            <a:off x="9488203" y="4129387"/>
            <a:ext cx="24570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P01 og P02 – Offentlig publikum, presse mm utenfor </a:t>
            </a:r>
            <a:r>
              <a:rPr lang="nb-NO" dirty="0" err="1"/>
              <a:t>byggegjerde</a:t>
            </a:r>
            <a:endParaRPr lang="nb-NO" dirty="0"/>
          </a:p>
          <a:p>
            <a:endParaRPr lang="nb-NO" dirty="0"/>
          </a:p>
          <a:p>
            <a:r>
              <a:rPr lang="nb-NO" dirty="0"/>
              <a:t>P03 – Publikum innenfor </a:t>
            </a:r>
            <a:r>
              <a:rPr lang="nb-NO" dirty="0" err="1"/>
              <a:t>byggegjerde</a:t>
            </a:r>
            <a:endParaRPr lang="nb-NO" dirty="0"/>
          </a:p>
          <a:p>
            <a:endParaRPr lang="nb-NO" dirty="0"/>
          </a:p>
          <a:p>
            <a:r>
              <a:rPr lang="nb-NO" dirty="0"/>
              <a:t>P04 - Pressesone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1B213CA0-C81D-D513-9A27-78DB373255B7}"/>
              </a:ext>
            </a:extLst>
          </p:cNvPr>
          <p:cNvSpPr txBox="1"/>
          <p:nvPr/>
        </p:nvSpPr>
        <p:spPr>
          <a:xfrm>
            <a:off x="6466858" y="3405015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Helipad</a:t>
            </a:r>
            <a:endParaRPr lang="nb-NO" dirty="0"/>
          </a:p>
        </p:txBody>
      </p:sp>
      <p:sp>
        <p:nvSpPr>
          <p:cNvPr id="1046" name="Isosceles Triangle 1045">
            <a:extLst>
              <a:ext uri="{FF2B5EF4-FFF2-40B4-BE49-F238E27FC236}">
                <a16:creationId xmlns:a16="http://schemas.microsoft.com/office/drawing/2014/main" id="{65B35FEA-11C2-4B1C-5E12-D36277806EF8}"/>
              </a:ext>
            </a:extLst>
          </p:cNvPr>
          <p:cNvSpPr/>
          <p:nvPr/>
        </p:nvSpPr>
        <p:spPr>
          <a:xfrm rot="491059">
            <a:off x="5170216" y="91786"/>
            <a:ext cx="371475" cy="5334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</a:t>
            </a:r>
          </a:p>
        </p:txBody>
      </p:sp>
      <p:sp>
        <p:nvSpPr>
          <p:cNvPr id="1047" name="Oval 1046">
            <a:extLst>
              <a:ext uri="{FF2B5EF4-FFF2-40B4-BE49-F238E27FC236}">
                <a16:creationId xmlns:a16="http://schemas.microsoft.com/office/drawing/2014/main" id="{941BD78E-06B1-7425-7DCE-12AA1E1ACDE3}"/>
              </a:ext>
            </a:extLst>
          </p:cNvPr>
          <p:cNvSpPr/>
          <p:nvPr/>
        </p:nvSpPr>
        <p:spPr>
          <a:xfrm>
            <a:off x="4497200" y="1325818"/>
            <a:ext cx="4320000" cy="4320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8" name="Oval 1047">
            <a:extLst>
              <a:ext uri="{FF2B5EF4-FFF2-40B4-BE49-F238E27FC236}">
                <a16:creationId xmlns:a16="http://schemas.microsoft.com/office/drawing/2014/main" id="{8AE9EE0A-3362-6AEC-D44F-F157BD739DAE}"/>
              </a:ext>
            </a:extLst>
          </p:cNvPr>
          <p:cNvSpPr/>
          <p:nvPr/>
        </p:nvSpPr>
        <p:spPr>
          <a:xfrm>
            <a:off x="9217778" y="3739167"/>
            <a:ext cx="300316" cy="29387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9" name="Oval 1048">
            <a:extLst>
              <a:ext uri="{FF2B5EF4-FFF2-40B4-BE49-F238E27FC236}">
                <a16:creationId xmlns:a16="http://schemas.microsoft.com/office/drawing/2014/main" id="{8C734214-7501-17C4-91DC-F5AA46C6C10F}"/>
              </a:ext>
            </a:extLst>
          </p:cNvPr>
          <p:cNvSpPr/>
          <p:nvPr/>
        </p:nvSpPr>
        <p:spPr>
          <a:xfrm rot="2090178">
            <a:off x="7903407" y="2644278"/>
            <a:ext cx="1198314" cy="56102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Presse</a:t>
            </a:r>
          </a:p>
          <a:p>
            <a:pPr algn="ctr"/>
            <a:r>
              <a:rPr lang="nb-NO" dirty="0"/>
              <a:t>P04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91577-3F27-591D-6D14-682893041BDB}"/>
              </a:ext>
            </a:extLst>
          </p:cNvPr>
          <p:cNvSpPr txBox="1"/>
          <p:nvPr/>
        </p:nvSpPr>
        <p:spPr>
          <a:xfrm rot="19964946">
            <a:off x="5338796" y="1208987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100m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B5FA5D-2C00-B61F-7BBF-FDFF203411F1}"/>
              </a:ext>
            </a:extLst>
          </p:cNvPr>
          <p:cNvSpPr/>
          <p:nvPr/>
        </p:nvSpPr>
        <p:spPr>
          <a:xfrm>
            <a:off x="7322510" y="3227920"/>
            <a:ext cx="288000" cy="288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28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2E9B0D2-3A36-BA32-5751-991C53B42BE9}"/>
              </a:ext>
            </a:extLst>
          </p:cNvPr>
          <p:cNvSpPr/>
          <p:nvPr/>
        </p:nvSpPr>
        <p:spPr>
          <a:xfrm>
            <a:off x="9204169" y="3242549"/>
            <a:ext cx="288000" cy="288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/>
          </a:p>
        </p:txBody>
      </p:sp>
      <p:sp>
        <p:nvSpPr>
          <p:cNvPr id="1026" name="Oval 1025">
            <a:extLst>
              <a:ext uri="{FF2B5EF4-FFF2-40B4-BE49-F238E27FC236}">
                <a16:creationId xmlns:a16="http://schemas.microsoft.com/office/drawing/2014/main" id="{0916E24A-18CF-4055-E3AB-DA53EC97EDFD}"/>
              </a:ext>
            </a:extLst>
          </p:cNvPr>
          <p:cNvSpPr/>
          <p:nvPr/>
        </p:nvSpPr>
        <p:spPr>
          <a:xfrm>
            <a:off x="8585489" y="2463233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24</a:t>
            </a:r>
          </a:p>
        </p:txBody>
      </p:sp>
      <p:sp>
        <p:nvSpPr>
          <p:cNvPr id="1029" name="Oval 1028">
            <a:extLst>
              <a:ext uri="{FF2B5EF4-FFF2-40B4-BE49-F238E27FC236}">
                <a16:creationId xmlns:a16="http://schemas.microsoft.com/office/drawing/2014/main" id="{B2D0728C-623A-2C51-E3A7-6F2D0386788D}"/>
              </a:ext>
            </a:extLst>
          </p:cNvPr>
          <p:cNvSpPr/>
          <p:nvPr/>
        </p:nvSpPr>
        <p:spPr>
          <a:xfrm>
            <a:off x="8355919" y="2344584"/>
            <a:ext cx="288000" cy="288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25</a:t>
            </a: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227F40BB-E983-E5D9-BBB5-9C5C7739E800}"/>
              </a:ext>
            </a:extLst>
          </p:cNvPr>
          <p:cNvSpPr/>
          <p:nvPr/>
        </p:nvSpPr>
        <p:spPr>
          <a:xfrm>
            <a:off x="7585161" y="2371321"/>
            <a:ext cx="288000" cy="288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26</a:t>
            </a:r>
          </a:p>
        </p:txBody>
      </p:sp>
      <p:sp>
        <p:nvSpPr>
          <p:cNvPr id="54" name="Oval 8">
            <a:extLst>
              <a:ext uri="{FF2B5EF4-FFF2-40B4-BE49-F238E27FC236}">
                <a16:creationId xmlns:a16="http://schemas.microsoft.com/office/drawing/2014/main" id="{BA0B397C-E4C8-87C6-5413-F661668EBD88}"/>
              </a:ext>
            </a:extLst>
          </p:cNvPr>
          <p:cNvSpPr/>
          <p:nvPr/>
        </p:nvSpPr>
        <p:spPr>
          <a:xfrm>
            <a:off x="8095640" y="1066144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27</a:t>
            </a:r>
          </a:p>
        </p:txBody>
      </p:sp>
      <p:sp>
        <p:nvSpPr>
          <p:cNvPr id="26" name="TekstSylinder 25"/>
          <p:cNvSpPr txBox="1"/>
          <p:nvPr/>
        </p:nvSpPr>
        <p:spPr>
          <a:xfrm>
            <a:off x="11074400" y="6559550"/>
            <a:ext cx="111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2023-06-01</a:t>
            </a:r>
          </a:p>
        </p:txBody>
      </p:sp>
      <p:sp>
        <p:nvSpPr>
          <p:cNvPr id="56" name="Oval 1024">
            <a:extLst>
              <a:ext uri="{FF2B5EF4-FFF2-40B4-BE49-F238E27FC236}">
                <a16:creationId xmlns:a16="http://schemas.microsoft.com/office/drawing/2014/main" id="{325B5CD8-077B-BBD2-7ADB-229ADDC2D269}"/>
              </a:ext>
            </a:extLst>
          </p:cNvPr>
          <p:cNvSpPr/>
          <p:nvPr/>
        </p:nvSpPr>
        <p:spPr>
          <a:xfrm>
            <a:off x="5693655" y="3227920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67983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174C4B6F-3DD5-18C5-E87A-0FA5C6808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93" y="15240"/>
            <a:ext cx="5996640" cy="6858000"/>
          </a:xfrm>
          <a:prstGeom prst="rect">
            <a:avLst/>
          </a:prstGeom>
        </p:spPr>
      </p:pic>
      <p:sp>
        <p:nvSpPr>
          <p:cNvPr id="1047" name="Oval 1046">
            <a:extLst>
              <a:ext uri="{FF2B5EF4-FFF2-40B4-BE49-F238E27FC236}">
                <a16:creationId xmlns:a16="http://schemas.microsoft.com/office/drawing/2014/main" id="{941BD78E-06B1-7425-7DCE-12AA1E1ACDE3}"/>
              </a:ext>
            </a:extLst>
          </p:cNvPr>
          <p:cNvSpPr/>
          <p:nvPr/>
        </p:nvSpPr>
        <p:spPr>
          <a:xfrm>
            <a:off x="4497200" y="1325818"/>
            <a:ext cx="4320000" cy="432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16A20D-EFA2-E564-3048-7C50F33159C0}"/>
              </a:ext>
            </a:extLst>
          </p:cNvPr>
          <p:cNvSpPr/>
          <p:nvPr/>
        </p:nvSpPr>
        <p:spPr>
          <a:xfrm>
            <a:off x="4944341" y="3501322"/>
            <a:ext cx="288000" cy="288000"/>
          </a:xfrm>
          <a:prstGeom prst="ellipse">
            <a:avLst/>
          </a:prstGeom>
          <a:solidFill>
            <a:srgbClr val="FF9609"/>
          </a:solidFill>
          <a:ln>
            <a:solidFill>
              <a:srgbClr val="FF960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177C2A-3152-4884-9392-C31252AF0BE8}"/>
              </a:ext>
            </a:extLst>
          </p:cNvPr>
          <p:cNvSpPr/>
          <p:nvPr/>
        </p:nvSpPr>
        <p:spPr>
          <a:xfrm>
            <a:off x="6199347" y="3362325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B4E168C-36D1-BFD5-C4E2-B535AC5EE5CE}"/>
              </a:ext>
            </a:extLst>
          </p:cNvPr>
          <p:cNvSpPr/>
          <p:nvPr/>
        </p:nvSpPr>
        <p:spPr>
          <a:xfrm>
            <a:off x="4960956" y="4118986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F8C1D4-5330-50D7-4553-67D572FC3F53}"/>
              </a:ext>
            </a:extLst>
          </p:cNvPr>
          <p:cNvSpPr/>
          <p:nvPr/>
        </p:nvSpPr>
        <p:spPr>
          <a:xfrm>
            <a:off x="7897590" y="3362325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4EC051-8370-7135-EC42-1037629E3109}"/>
              </a:ext>
            </a:extLst>
          </p:cNvPr>
          <p:cNvSpPr/>
          <p:nvPr/>
        </p:nvSpPr>
        <p:spPr>
          <a:xfrm>
            <a:off x="8528145" y="5699896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7C3706-9B7C-7753-1457-31CA792E43BC}"/>
              </a:ext>
            </a:extLst>
          </p:cNvPr>
          <p:cNvSpPr/>
          <p:nvPr/>
        </p:nvSpPr>
        <p:spPr>
          <a:xfrm>
            <a:off x="8116389" y="5699896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0B397C-E4C8-87C6-5413-F661668EBD88}"/>
              </a:ext>
            </a:extLst>
          </p:cNvPr>
          <p:cNvSpPr/>
          <p:nvPr/>
        </p:nvSpPr>
        <p:spPr>
          <a:xfrm>
            <a:off x="7778729" y="1078126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60A846-5116-CAE1-377F-FC5D1C1D9CB1}"/>
              </a:ext>
            </a:extLst>
          </p:cNvPr>
          <p:cNvSpPr/>
          <p:nvPr/>
        </p:nvSpPr>
        <p:spPr>
          <a:xfrm>
            <a:off x="5981655" y="2427470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379E43-DB48-20DD-5661-EB57986124B2}"/>
              </a:ext>
            </a:extLst>
          </p:cNvPr>
          <p:cNvSpPr/>
          <p:nvPr/>
        </p:nvSpPr>
        <p:spPr>
          <a:xfrm>
            <a:off x="8261445" y="3362325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DAD818-7A70-7E0E-48E5-511E7B20B28A}"/>
              </a:ext>
            </a:extLst>
          </p:cNvPr>
          <p:cNvSpPr/>
          <p:nvPr/>
        </p:nvSpPr>
        <p:spPr>
          <a:xfrm>
            <a:off x="5134821" y="2421123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279CBA-BBF8-DB32-A12B-B1517D90137B}"/>
              </a:ext>
            </a:extLst>
          </p:cNvPr>
          <p:cNvSpPr/>
          <p:nvPr/>
        </p:nvSpPr>
        <p:spPr>
          <a:xfrm>
            <a:off x="5115606" y="5269230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793A5D-22D4-3A18-3CBC-549AC43CFEEE}"/>
              </a:ext>
            </a:extLst>
          </p:cNvPr>
          <p:cNvSpPr/>
          <p:nvPr/>
        </p:nvSpPr>
        <p:spPr>
          <a:xfrm>
            <a:off x="6190644" y="772851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C3344A-7116-3FAD-8951-76CD4E9F2D59}"/>
              </a:ext>
            </a:extLst>
          </p:cNvPr>
          <p:cNvSpPr/>
          <p:nvPr/>
        </p:nvSpPr>
        <p:spPr>
          <a:xfrm>
            <a:off x="8394795" y="1050472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03</a:t>
            </a:r>
          </a:p>
        </p:txBody>
      </p:sp>
      <p:sp>
        <p:nvSpPr>
          <p:cNvPr id="1025" name="Oval 1024">
            <a:extLst>
              <a:ext uri="{FF2B5EF4-FFF2-40B4-BE49-F238E27FC236}">
                <a16:creationId xmlns:a16="http://schemas.microsoft.com/office/drawing/2014/main" id="{325B5CD8-077B-BBD2-7ADB-229ADDC2D269}"/>
              </a:ext>
            </a:extLst>
          </p:cNvPr>
          <p:cNvSpPr/>
          <p:nvPr/>
        </p:nvSpPr>
        <p:spPr>
          <a:xfrm>
            <a:off x="3553068" y="4007253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12</a:t>
            </a:r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2A90E1E7-A9E3-208C-3851-8490F39CB995}"/>
              </a:ext>
            </a:extLst>
          </p:cNvPr>
          <p:cNvSpPr/>
          <p:nvPr/>
        </p:nvSpPr>
        <p:spPr>
          <a:xfrm>
            <a:off x="7685527" y="465540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22</a:t>
            </a:r>
          </a:p>
        </p:txBody>
      </p:sp>
      <p:sp>
        <p:nvSpPr>
          <p:cNvPr id="1034" name="Oval 1033">
            <a:extLst>
              <a:ext uri="{FF2B5EF4-FFF2-40B4-BE49-F238E27FC236}">
                <a16:creationId xmlns:a16="http://schemas.microsoft.com/office/drawing/2014/main" id="{5D0A8F42-B361-DBAC-1C59-31131221BAF0}"/>
              </a:ext>
            </a:extLst>
          </p:cNvPr>
          <p:cNvSpPr/>
          <p:nvPr/>
        </p:nvSpPr>
        <p:spPr>
          <a:xfrm>
            <a:off x="7125432" y="5813502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23</a:t>
            </a: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227F40BB-E983-E5D9-BBB5-9C5C7739E800}"/>
              </a:ext>
            </a:extLst>
          </p:cNvPr>
          <p:cNvSpPr/>
          <p:nvPr/>
        </p:nvSpPr>
        <p:spPr>
          <a:xfrm>
            <a:off x="7585161" y="2371321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26</a:t>
            </a:r>
          </a:p>
        </p:txBody>
      </p:sp>
      <p:sp>
        <p:nvSpPr>
          <p:cNvPr id="54" name="Oval 8">
            <a:extLst>
              <a:ext uri="{FF2B5EF4-FFF2-40B4-BE49-F238E27FC236}">
                <a16:creationId xmlns:a16="http://schemas.microsoft.com/office/drawing/2014/main" id="{BA0B397C-E4C8-87C6-5413-F661668EBD88}"/>
              </a:ext>
            </a:extLst>
          </p:cNvPr>
          <p:cNvSpPr/>
          <p:nvPr/>
        </p:nvSpPr>
        <p:spPr>
          <a:xfrm>
            <a:off x="8095640" y="1066144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27</a:t>
            </a:r>
          </a:p>
        </p:txBody>
      </p:sp>
      <p:sp>
        <p:nvSpPr>
          <p:cNvPr id="56" name="Oval 1024">
            <a:extLst>
              <a:ext uri="{FF2B5EF4-FFF2-40B4-BE49-F238E27FC236}">
                <a16:creationId xmlns:a16="http://schemas.microsoft.com/office/drawing/2014/main" id="{325B5CD8-077B-BBD2-7ADB-229ADDC2D269}"/>
              </a:ext>
            </a:extLst>
          </p:cNvPr>
          <p:cNvSpPr/>
          <p:nvPr/>
        </p:nvSpPr>
        <p:spPr>
          <a:xfrm>
            <a:off x="5693655" y="3227920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29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6DDD19-D350-0171-28E5-F40E3AC0014D}"/>
              </a:ext>
            </a:extLst>
          </p:cNvPr>
          <p:cNvSpPr/>
          <p:nvPr/>
        </p:nvSpPr>
        <p:spPr>
          <a:xfrm>
            <a:off x="9173324" y="465540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D3F7A2-4664-282A-AF71-514461209B16}"/>
              </a:ext>
            </a:extLst>
          </p:cNvPr>
          <p:cNvSpPr txBox="1"/>
          <p:nvPr/>
        </p:nvSpPr>
        <p:spPr>
          <a:xfrm>
            <a:off x="9483634" y="441518"/>
            <a:ext cx="26280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Ikke merkbart</a:t>
            </a:r>
          </a:p>
          <a:p>
            <a:endParaRPr lang="nb-NO" dirty="0"/>
          </a:p>
          <a:p>
            <a:r>
              <a:rPr lang="nb-NO" dirty="0"/>
              <a:t>Virvler støv og merkes litt</a:t>
            </a:r>
          </a:p>
          <a:p>
            <a:endParaRPr lang="nb-NO" dirty="0"/>
          </a:p>
          <a:p>
            <a:r>
              <a:rPr lang="nb-NO" dirty="0"/>
              <a:t>Godt merkbart, </a:t>
            </a:r>
          </a:p>
          <a:p>
            <a:r>
              <a:rPr lang="nb-NO" dirty="0"/>
              <a:t>men udramatisk</a:t>
            </a:r>
          </a:p>
          <a:p>
            <a:endParaRPr lang="nb-NO" dirty="0"/>
          </a:p>
          <a:p>
            <a:r>
              <a:rPr lang="nb-NO" dirty="0"/>
              <a:t>Kan være problemer med </a:t>
            </a:r>
          </a:p>
          <a:p>
            <a:r>
              <a:rPr lang="nb-NO" dirty="0"/>
              <a:t>å stå oppreist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0F5E56-8A00-BD74-3F1C-9FA158952383}"/>
              </a:ext>
            </a:extLst>
          </p:cNvPr>
          <p:cNvSpPr/>
          <p:nvPr/>
        </p:nvSpPr>
        <p:spPr>
          <a:xfrm>
            <a:off x="9184479" y="1029058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0442B1-F180-C644-04C6-07EB10E02081}"/>
              </a:ext>
            </a:extLst>
          </p:cNvPr>
          <p:cNvSpPr/>
          <p:nvPr/>
        </p:nvSpPr>
        <p:spPr>
          <a:xfrm>
            <a:off x="9184479" y="1622549"/>
            <a:ext cx="288000" cy="288000"/>
          </a:xfrm>
          <a:prstGeom prst="ellipse">
            <a:avLst/>
          </a:prstGeom>
          <a:solidFill>
            <a:srgbClr val="FF9609"/>
          </a:solidFill>
          <a:ln>
            <a:solidFill>
              <a:srgbClr val="FF960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8B203A-6433-6A75-8B0C-4FE03F44CD4C}"/>
              </a:ext>
            </a:extLst>
          </p:cNvPr>
          <p:cNvSpPr/>
          <p:nvPr/>
        </p:nvSpPr>
        <p:spPr>
          <a:xfrm>
            <a:off x="9209107" y="2442713"/>
            <a:ext cx="288000" cy="288000"/>
          </a:xfrm>
          <a:prstGeom prst="ellipse">
            <a:avLst/>
          </a:prstGeom>
          <a:solidFill>
            <a:srgbClr val="E62C00"/>
          </a:solidFill>
          <a:ln>
            <a:solidFill>
              <a:srgbClr val="E62C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9D6FA9-DBEC-1646-60A0-13D5AA3CDC22}"/>
              </a:ext>
            </a:extLst>
          </p:cNvPr>
          <p:cNvSpPr/>
          <p:nvPr/>
        </p:nvSpPr>
        <p:spPr>
          <a:xfrm>
            <a:off x="4009313" y="4209569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0717995-692F-9E6B-058C-ABE133F1AACE}"/>
              </a:ext>
            </a:extLst>
          </p:cNvPr>
          <p:cNvSpPr/>
          <p:nvPr/>
        </p:nvSpPr>
        <p:spPr>
          <a:xfrm>
            <a:off x="4009313" y="4455409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4DBB1D-8027-9C18-BC49-841BC3AE6B33}"/>
              </a:ext>
            </a:extLst>
          </p:cNvPr>
          <p:cNvSpPr/>
          <p:nvPr/>
        </p:nvSpPr>
        <p:spPr>
          <a:xfrm>
            <a:off x="2737894" y="5591703"/>
            <a:ext cx="2577737" cy="127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027" name="Oval 1026">
            <a:extLst>
              <a:ext uri="{FF2B5EF4-FFF2-40B4-BE49-F238E27FC236}">
                <a16:creationId xmlns:a16="http://schemas.microsoft.com/office/drawing/2014/main" id="{2E2ED56E-7A87-08B7-89B7-D105C47FAC65}"/>
              </a:ext>
            </a:extLst>
          </p:cNvPr>
          <p:cNvSpPr/>
          <p:nvPr/>
        </p:nvSpPr>
        <p:spPr>
          <a:xfrm>
            <a:off x="3558291" y="4621039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13</a:t>
            </a:r>
          </a:p>
        </p:txBody>
      </p:sp>
      <p:sp>
        <p:nvSpPr>
          <p:cNvPr id="1028" name="Arrow: Down 1027">
            <a:extLst>
              <a:ext uri="{FF2B5EF4-FFF2-40B4-BE49-F238E27FC236}">
                <a16:creationId xmlns:a16="http://schemas.microsoft.com/office/drawing/2014/main" id="{AABACB17-E37D-5301-0D44-3C6F72A1154D}"/>
              </a:ext>
            </a:extLst>
          </p:cNvPr>
          <p:cNvSpPr/>
          <p:nvPr/>
        </p:nvSpPr>
        <p:spPr>
          <a:xfrm rot="11713592">
            <a:off x="6248381" y="3900102"/>
            <a:ext cx="485582" cy="1879369"/>
          </a:xfrm>
          <a:prstGeom prst="downArrow">
            <a:avLst>
              <a:gd name="adj1" fmla="val 41552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sz="1600" dirty="0"/>
              <a:t>Innflyvning fra sør</a:t>
            </a: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7C2F367-6E1D-1BA5-359C-E418BC005734}"/>
              </a:ext>
            </a:extLst>
          </p:cNvPr>
          <p:cNvSpPr/>
          <p:nvPr/>
        </p:nvSpPr>
        <p:spPr>
          <a:xfrm>
            <a:off x="2907227" y="5731976"/>
            <a:ext cx="2070122" cy="998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Brakkerigg</a:t>
            </a:r>
          </a:p>
        </p:txBody>
      </p:sp>
      <p:sp>
        <p:nvSpPr>
          <p:cNvPr id="1032" name="Oval 1031">
            <a:extLst>
              <a:ext uri="{FF2B5EF4-FFF2-40B4-BE49-F238E27FC236}">
                <a16:creationId xmlns:a16="http://schemas.microsoft.com/office/drawing/2014/main" id="{F44FE9B2-54CE-9256-6633-07BEBD194A9E}"/>
              </a:ext>
            </a:extLst>
          </p:cNvPr>
          <p:cNvSpPr/>
          <p:nvPr/>
        </p:nvSpPr>
        <p:spPr>
          <a:xfrm>
            <a:off x="7897590" y="3012240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FDF0CF-7C3C-9D33-532E-7F57BAA9EE6C}"/>
              </a:ext>
            </a:extLst>
          </p:cNvPr>
          <p:cNvSpPr/>
          <p:nvPr/>
        </p:nvSpPr>
        <p:spPr>
          <a:xfrm>
            <a:off x="7297161" y="2922562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07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1B213CA0-C81D-D513-9A27-78DB373255B7}"/>
              </a:ext>
            </a:extLst>
          </p:cNvPr>
          <p:cNvSpPr txBox="1"/>
          <p:nvPr/>
        </p:nvSpPr>
        <p:spPr>
          <a:xfrm>
            <a:off x="6466858" y="3405015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Helipad</a:t>
            </a:r>
            <a:endParaRPr lang="nb-NO" dirty="0"/>
          </a:p>
        </p:txBody>
      </p:sp>
      <p:sp>
        <p:nvSpPr>
          <p:cNvPr id="1046" name="Isosceles Triangle 1045">
            <a:extLst>
              <a:ext uri="{FF2B5EF4-FFF2-40B4-BE49-F238E27FC236}">
                <a16:creationId xmlns:a16="http://schemas.microsoft.com/office/drawing/2014/main" id="{65B35FEA-11C2-4B1C-5E12-D36277806EF8}"/>
              </a:ext>
            </a:extLst>
          </p:cNvPr>
          <p:cNvSpPr/>
          <p:nvPr/>
        </p:nvSpPr>
        <p:spPr>
          <a:xfrm rot="491059">
            <a:off x="5170216" y="91786"/>
            <a:ext cx="371475" cy="5334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91577-3F27-591D-6D14-682893041BDB}"/>
              </a:ext>
            </a:extLst>
          </p:cNvPr>
          <p:cNvSpPr txBox="1"/>
          <p:nvPr/>
        </p:nvSpPr>
        <p:spPr>
          <a:xfrm rot="19964946">
            <a:off x="5338796" y="1208987"/>
            <a:ext cx="72006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b="1" dirty="0"/>
              <a:t>100m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B5FA5D-2C00-B61F-7BBF-FDFF203411F1}"/>
              </a:ext>
            </a:extLst>
          </p:cNvPr>
          <p:cNvSpPr/>
          <p:nvPr/>
        </p:nvSpPr>
        <p:spPr>
          <a:xfrm>
            <a:off x="7322510" y="3227920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28</a:t>
            </a:r>
          </a:p>
        </p:txBody>
      </p:sp>
      <p:sp>
        <p:nvSpPr>
          <p:cNvPr id="1026" name="Oval 1025">
            <a:extLst>
              <a:ext uri="{FF2B5EF4-FFF2-40B4-BE49-F238E27FC236}">
                <a16:creationId xmlns:a16="http://schemas.microsoft.com/office/drawing/2014/main" id="{0916E24A-18CF-4055-E3AB-DA53EC97EDFD}"/>
              </a:ext>
            </a:extLst>
          </p:cNvPr>
          <p:cNvSpPr/>
          <p:nvPr/>
        </p:nvSpPr>
        <p:spPr>
          <a:xfrm>
            <a:off x="8585489" y="2463233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24</a:t>
            </a:r>
          </a:p>
        </p:txBody>
      </p:sp>
      <p:sp>
        <p:nvSpPr>
          <p:cNvPr id="1029" name="Oval 1028">
            <a:extLst>
              <a:ext uri="{FF2B5EF4-FFF2-40B4-BE49-F238E27FC236}">
                <a16:creationId xmlns:a16="http://schemas.microsoft.com/office/drawing/2014/main" id="{B2D0728C-623A-2C51-E3A7-6F2D0386788D}"/>
              </a:ext>
            </a:extLst>
          </p:cNvPr>
          <p:cNvSpPr/>
          <p:nvPr/>
        </p:nvSpPr>
        <p:spPr>
          <a:xfrm>
            <a:off x="8355919" y="2344584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ECA97C-55A7-0B1F-431E-677D8C7FDF48}"/>
              </a:ext>
            </a:extLst>
          </p:cNvPr>
          <p:cNvSpPr txBox="1"/>
          <p:nvPr/>
        </p:nvSpPr>
        <p:spPr>
          <a:xfrm>
            <a:off x="188768" y="708794"/>
            <a:ext cx="150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Første landing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AADA268-02FC-D78C-74D3-7BA21D439AD5}"/>
              </a:ext>
            </a:extLst>
          </p:cNvPr>
          <p:cNvSpPr/>
          <p:nvPr/>
        </p:nvSpPr>
        <p:spPr>
          <a:xfrm>
            <a:off x="5617835" y="5934131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8ABCA0-ED0A-906D-0C15-F622CA20A577}"/>
              </a:ext>
            </a:extLst>
          </p:cNvPr>
          <p:cNvSpPr/>
          <p:nvPr/>
        </p:nvSpPr>
        <p:spPr>
          <a:xfrm>
            <a:off x="8143202" y="2006913"/>
            <a:ext cx="671477" cy="275586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2,5 </a:t>
            </a:r>
            <a:r>
              <a:rPr lang="nb-NO" sz="1200" dirty="0" err="1"/>
              <a:t>m/s</a:t>
            </a:r>
            <a:endParaRPr lang="nb-NO" sz="12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81F75A-BCAB-7E12-21F5-0976A50B8479}"/>
              </a:ext>
            </a:extLst>
          </p:cNvPr>
          <p:cNvSpPr/>
          <p:nvPr/>
        </p:nvSpPr>
        <p:spPr>
          <a:xfrm>
            <a:off x="4701135" y="3199075"/>
            <a:ext cx="774828" cy="275586"/>
          </a:xfrm>
          <a:prstGeom prst="rect">
            <a:avLst/>
          </a:prstGeom>
          <a:solidFill>
            <a:srgbClr val="FF960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15,0 </a:t>
            </a:r>
            <a:r>
              <a:rPr lang="nb-NO" sz="1200" dirty="0" err="1"/>
              <a:t>m/s</a:t>
            </a:r>
            <a:endParaRPr lang="nb-NO" sz="1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4011E56-E54A-F0D6-19F0-5B9674F3C664}"/>
              </a:ext>
            </a:extLst>
          </p:cNvPr>
          <p:cNvSpPr/>
          <p:nvPr/>
        </p:nvSpPr>
        <p:spPr>
          <a:xfrm>
            <a:off x="6033594" y="3060100"/>
            <a:ext cx="671477" cy="275586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6,6 </a:t>
            </a:r>
            <a:r>
              <a:rPr lang="nb-NO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m/s</a:t>
            </a:r>
            <a:endParaRPr lang="nb-NO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878C667-9B7D-E2AD-B6E5-30D4B30151ED}"/>
              </a:ext>
            </a:extLst>
          </p:cNvPr>
          <p:cNvSpPr/>
          <p:nvPr/>
        </p:nvSpPr>
        <p:spPr>
          <a:xfrm>
            <a:off x="5803070" y="2117220"/>
            <a:ext cx="671477" cy="275586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3,0 </a:t>
            </a:r>
            <a:r>
              <a:rPr lang="nb-NO" sz="1200" dirty="0" err="1"/>
              <a:t>m/s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21650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174C4B6F-3DD5-18C5-E87A-0FA5C6808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93" y="15240"/>
            <a:ext cx="5996640" cy="6858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660A846-5116-CAE1-377F-FC5D1C1D9CB1}"/>
              </a:ext>
            </a:extLst>
          </p:cNvPr>
          <p:cNvSpPr/>
          <p:nvPr/>
        </p:nvSpPr>
        <p:spPr>
          <a:xfrm>
            <a:off x="5981655" y="2427470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06</a:t>
            </a:r>
          </a:p>
        </p:txBody>
      </p:sp>
      <p:sp>
        <p:nvSpPr>
          <p:cNvPr id="56" name="Oval 1024">
            <a:extLst>
              <a:ext uri="{FF2B5EF4-FFF2-40B4-BE49-F238E27FC236}">
                <a16:creationId xmlns:a16="http://schemas.microsoft.com/office/drawing/2014/main" id="{325B5CD8-077B-BBD2-7ADB-229ADDC2D269}"/>
              </a:ext>
            </a:extLst>
          </p:cNvPr>
          <p:cNvSpPr/>
          <p:nvPr/>
        </p:nvSpPr>
        <p:spPr>
          <a:xfrm>
            <a:off x="5693655" y="3227920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29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AADA268-02FC-D78C-74D3-7BA21D439AD5}"/>
              </a:ext>
            </a:extLst>
          </p:cNvPr>
          <p:cNvSpPr/>
          <p:nvPr/>
        </p:nvSpPr>
        <p:spPr>
          <a:xfrm>
            <a:off x="5617835" y="5934131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F8C1D4-5330-50D7-4553-67D572FC3F53}"/>
              </a:ext>
            </a:extLst>
          </p:cNvPr>
          <p:cNvSpPr/>
          <p:nvPr/>
        </p:nvSpPr>
        <p:spPr>
          <a:xfrm>
            <a:off x="7897590" y="3362325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4EC051-8370-7135-EC42-1037629E3109}"/>
              </a:ext>
            </a:extLst>
          </p:cNvPr>
          <p:cNvSpPr/>
          <p:nvPr/>
        </p:nvSpPr>
        <p:spPr>
          <a:xfrm>
            <a:off x="8528145" y="5699896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7C3706-9B7C-7753-1457-31CA792E43BC}"/>
              </a:ext>
            </a:extLst>
          </p:cNvPr>
          <p:cNvSpPr/>
          <p:nvPr/>
        </p:nvSpPr>
        <p:spPr>
          <a:xfrm>
            <a:off x="8116389" y="5699896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0B397C-E4C8-87C6-5413-F661668EBD88}"/>
              </a:ext>
            </a:extLst>
          </p:cNvPr>
          <p:cNvSpPr/>
          <p:nvPr/>
        </p:nvSpPr>
        <p:spPr>
          <a:xfrm>
            <a:off x="7778729" y="1078126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379E43-DB48-20DD-5661-EB57986124B2}"/>
              </a:ext>
            </a:extLst>
          </p:cNvPr>
          <p:cNvSpPr/>
          <p:nvPr/>
        </p:nvSpPr>
        <p:spPr>
          <a:xfrm>
            <a:off x="8261445" y="3362325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DAD818-7A70-7E0E-48E5-511E7B20B28A}"/>
              </a:ext>
            </a:extLst>
          </p:cNvPr>
          <p:cNvSpPr/>
          <p:nvPr/>
        </p:nvSpPr>
        <p:spPr>
          <a:xfrm>
            <a:off x="5134821" y="2421123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279CBA-BBF8-DB32-A12B-B1517D90137B}"/>
              </a:ext>
            </a:extLst>
          </p:cNvPr>
          <p:cNvSpPr/>
          <p:nvPr/>
        </p:nvSpPr>
        <p:spPr>
          <a:xfrm>
            <a:off x="5115606" y="5269230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793A5D-22D4-3A18-3CBC-549AC43CFEEE}"/>
              </a:ext>
            </a:extLst>
          </p:cNvPr>
          <p:cNvSpPr/>
          <p:nvPr/>
        </p:nvSpPr>
        <p:spPr>
          <a:xfrm>
            <a:off x="6190644" y="772851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C3344A-7116-3FAD-8951-76CD4E9F2D59}"/>
              </a:ext>
            </a:extLst>
          </p:cNvPr>
          <p:cNvSpPr/>
          <p:nvPr/>
        </p:nvSpPr>
        <p:spPr>
          <a:xfrm>
            <a:off x="8394795" y="1050472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03</a:t>
            </a:r>
          </a:p>
        </p:txBody>
      </p:sp>
      <p:sp>
        <p:nvSpPr>
          <p:cNvPr id="1025" name="Oval 1024">
            <a:extLst>
              <a:ext uri="{FF2B5EF4-FFF2-40B4-BE49-F238E27FC236}">
                <a16:creationId xmlns:a16="http://schemas.microsoft.com/office/drawing/2014/main" id="{325B5CD8-077B-BBD2-7ADB-229ADDC2D269}"/>
              </a:ext>
            </a:extLst>
          </p:cNvPr>
          <p:cNvSpPr/>
          <p:nvPr/>
        </p:nvSpPr>
        <p:spPr>
          <a:xfrm>
            <a:off x="3553068" y="4007253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12</a:t>
            </a:r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2A90E1E7-A9E3-208C-3851-8490F39CB995}"/>
              </a:ext>
            </a:extLst>
          </p:cNvPr>
          <p:cNvSpPr/>
          <p:nvPr/>
        </p:nvSpPr>
        <p:spPr>
          <a:xfrm>
            <a:off x="7685527" y="465540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22</a:t>
            </a:r>
          </a:p>
        </p:txBody>
      </p:sp>
      <p:sp>
        <p:nvSpPr>
          <p:cNvPr id="1034" name="Oval 1033">
            <a:extLst>
              <a:ext uri="{FF2B5EF4-FFF2-40B4-BE49-F238E27FC236}">
                <a16:creationId xmlns:a16="http://schemas.microsoft.com/office/drawing/2014/main" id="{5D0A8F42-B361-DBAC-1C59-31131221BAF0}"/>
              </a:ext>
            </a:extLst>
          </p:cNvPr>
          <p:cNvSpPr/>
          <p:nvPr/>
        </p:nvSpPr>
        <p:spPr>
          <a:xfrm>
            <a:off x="7125432" y="5813502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23</a:t>
            </a: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227F40BB-E983-E5D9-BBB5-9C5C7739E800}"/>
              </a:ext>
            </a:extLst>
          </p:cNvPr>
          <p:cNvSpPr/>
          <p:nvPr/>
        </p:nvSpPr>
        <p:spPr>
          <a:xfrm>
            <a:off x="7585161" y="2371321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26</a:t>
            </a:r>
          </a:p>
        </p:txBody>
      </p:sp>
      <p:sp>
        <p:nvSpPr>
          <p:cNvPr id="54" name="Oval 8">
            <a:extLst>
              <a:ext uri="{FF2B5EF4-FFF2-40B4-BE49-F238E27FC236}">
                <a16:creationId xmlns:a16="http://schemas.microsoft.com/office/drawing/2014/main" id="{BA0B397C-E4C8-87C6-5413-F661668EBD88}"/>
              </a:ext>
            </a:extLst>
          </p:cNvPr>
          <p:cNvSpPr/>
          <p:nvPr/>
        </p:nvSpPr>
        <p:spPr>
          <a:xfrm>
            <a:off x="8095640" y="1066144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27</a:t>
            </a:r>
          </a:p>
        </p:txBody>
      </p:sp>
      <p:sp>
        <p:nvSpPr>
          <p:cNvPr id="1032" name="Oval 1031">
            <a:extLst>
              <a:ext uri="{FF2B5EF4-FFF2-40B4-BE49-F238E27FC236}">
                <a16:creationId xmlns:a16="http://schemas.microsoft.com/office/drawing/2014/main" id="{F44FE9B2-54CE-9256-6633-07BEBD194A9E}"/>
              </a:ext>
            </a:extLst>
          </p:cNvPr>
          <p:cNvSpPr/>
          <p:nvPr/>
        </p:nvSpPr>
        <p:spPr>
          <a:xfrm>
            <a:off x="7897590" y="3012240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16A20D-EFA2-E564-3048-7C50F33159C0}"/>
              </a:ext>
            </a:extLst>
          </p:cNvPr>
          <p:cNvSpPr/>
          <p:nvPr/>
        </p:nvSpPr>
        <p:spPr>
          <a:xfrm>
            <a:off x="4944341" y="3501322"/>
            <a:ext cx="288000" cy="288000"/>
          </a:xfrm>
          <a:prstGeom prst="ellipse">
            <a:avLst/>
          </a:prstGeom>
          <a:solidFill>
            <a:srgbClr val="E62C00"/>
          </a:solidFill>
          <a:ln>
            <a:solidFill>
              <a:srgbClr val="E62C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177C2A-3152-4884-9392-C31252AF0BE8}"/>
              </a:ext>
            </a:extLst>
          </p:cNvPr>
          <p:cNvSpPr/>
          <p:nvPr/>
        </p:nvSpPr>
        <p:spPr>
          <a:xfrm>
            <a:off x="6199347" y="3362325"/>
            <a:ext cx="288000" cy="288000"/>
          </a:xfrm>
          <a:prstGeom prst="ellipse">
            <a:avLst/>
          </a:prstGeom>
          <a:solidFill>
            <a:srgbClr val="FF9609"/>
          </a:solidFill>
          <a:ln>
            <a:solidFill>
              <a:srgbClr val="FF960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B4E168C-36D1-BFD5-C4E2-B535AC5EE5CE}"/>
              </a:ext>
            </a:extLst>
          </p:cNvPr>
          <p:cNvSpPr/>
          <p:nvPr/>
        </p:nvSpPr>
        <p:spPr>
          <a:xfrm>
            <a:off x="4960956" y="4118986"/>
            <a:ext cx="288000" cy="288000"/>
          </a:xfrm>
          <a:prstGeom prst="ellipse">
            <a:avLst/>
          </a:prstGeom>
          <a:solidFill>
            <a:srgbClr val="FF9609"/>
          </a:solidFill>
          <a:ln>
            <a:solidFill>
              <a:srgbClr val="FF960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6DDD19-D350-0171-28E5-F40E3AC0014D}"/>
              </a:ext>
            </a:extLst>
          </p:cNvPr>
          <p:cNvSpPr/>
          <p:nvPr/>
        </p:nvSpPr>
        <p:spPr>
          <a:xfrm>
            <a:off x="9173324" y="465540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D3F7A2-4664-282A-AF71-514461209B16}"/>
              </a:ext>
            </a:extLst>
          </p:cNvPr>
          <p:cNvSpPr txBox="1"/>
          <p:nvPr/>
        </p:nvSpPr>
        <p:spPr>
          <a:xfrm>
            <a:off x="9483634" y="441518"/>
            <a:ext cx="26280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Ikke merkbart</a:t>
            </a:r>
          </a:p>
          <a:p>
            <a:endParaRPr lang="nb-NO" dirty="0"/>
          </a:p>
          <a:p>
            <a:r>
              <a:rPr lang="nb-NO" dirty="0"/>
              <a:t>Virvler støv og merkes litt</a:t>
            </a:r>
          </a:p>
          <a:p>
            <a:endParaRPr lang="nb-NO" dirty="0"/>
          </a:p>
          <a:p>
            <a:r>
              <a:rPr lang="nb-NO" dirty="0"/>
              <a:t>Godt merkbart, </a:t>
            </a:r>
          </a:p>
          <a:p>
            <a:r>
              <a:rPr lang="nb-NO" dirty="0"/>
              <a:t>men udramatisk</a:t>
            </a:r>
          </a:p>
          <a:p>
            <a:endParaRPr lang="nb-NO" dirty="0"/>
          </a:p>
          <a:p>
            <a:r>
              <a:rPr lang="nb-NO" dirty="0"/>
              <a:t>Kan være problemer med </a:t>
            </a:r>
          </a:p>
          <a:p>
            <a:r>
              <a:rPr lang="nb-NO" dirty="0"/>
              <a:t>å stå oppreist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0F5E56-8A00-BD74-3F1C-9FA158952383}"/>
              </a:ext>
            </a:extLst>
          </p:cNvPr>
          <p:cNvSpPr/>
          <p:nvPr/>
        </p:nvSpPr>
        <p:spPr>
          <a:xfrm>
            <a:off x="9184479" y="1029058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0442B1-F180-C644-04C6-07EB10E02081}"/>
              </a:ext>
            </a:extLst>
          </p:cNvPr>
          <p:cNvSpPr/>
          <p:nvPr/>
        </p:nvSpPr>
        <p:spPr>
          <a:xfrm>
            <a:off x="9184479" y="1622549"/>
            <a:ext cx="288000" cy="288000"/>
          </a:xfrm>
          <a:prstGeom prst="ellipse">
            <a:avLst/>
          </a:prstGeom>
          <a:solidFill>
            <a:srgbClr val="FF9609"/>
          </a:solidFill>
          <a:ln>
            <a:solidFill>
              <a:srgbClr val="FF960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8B203A-6433-6A75-8B0C-4FE03F44CD4C}"/>
              </a:ext>
            </a:extLst>
          </p:cNvPr>
          <p:cNvSpPr/>
          <p:nvPr/>
        </p:nvSpPr>
        <p:spPr>
          <a:xfrm>
            <a:off x="9209107" y="2442713"/>
            <a:ext cx="288000" cy="288000"/>
          </a:xfrm>
          <a:prstGeom prst="ellipse">
            <a:avLst/>
          </a:prstGeom>
          <a:solidFill>
            <a:srgbClr val="E62C00"/>
          </a:solidFill>
          <a:ln>
            <a:solidFill>
              <a:srgbClr val="E62C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9D6FA9-DBEC-1646-60A0-13D5AA3CDC22}"/>
              </a:ext>
            </a:extLst>
          </p:cNvPr>
          <p:cNvSpPr/>
          <p:nvPr/>
        </p:nvSpPr>
        <p:spPr>
          <a:xfrm>
            <a:off x="4009313" y="4209569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0717995-692F-9E6B-058C-ABE133F1AACE}"/>
              </a:ext>
            </a:extLst>
          </p:cNvPr>
          <p:cNvSpPr/>
          <p:nvPr/>
        </p:nvSpPr>
        <p:spPr>
          <a:xfrm>
            <a:off x="4009313" y="4455409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4DBB1D-8027-9C18-BC49-841BC3AE6B33}"/>
              </a:ext>
            </a:extLst>
          </p:cNvPr>
          <p:cNvSpPr/>
          <p:nvPr/>
        </p:nvSpPr>
        <p:spPr>
          <a:xfrm>
            <a:off x="2737894" y="5591703"/>
            <a:ext cx="2577737" cy="127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027" name="Oval 1026">
            <a:extLst>
              <a:ext uri="{FF2B5EF4-FFF2-40B4-BE49-F238E27FC236}">
                <a16:creationId xmlns:a16="http://schemas.microsoft.com/office/drawing/2014/main" id="{2E2ED56E-7A87-08B7-89B7-D105C47FAC65}"/>
              </a:ext>
            </a:extLst>
          </p:cNvPr>
          <p:cNvSpPr/>
          <p:nvPr/>
        </p:nvSpPr>
        <p:spPr>
          <a:xfrm>
            <a:off x="3558291" y="4621039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13</a:t>
            </a:r>
          </a:p>
        </p:txBody>
      </p:sp>
      <p:sp>
        <p:nvSpPr>
          <p:cNvPr id="1028" name="Arrow: Down 1027">
            <a:extLst>
              <a:ext uri="{FF2B5EF4-FFF2-40B4-BE49-F238E27FC236}">
                <a16:creationId xmlns:a16="http://schemas.microsoft.com/office/drawing/2014/main" id="{AABACB17-E37D-5301-0D44-3C6F72A1154D}"/>
              </a:ext>
            </a:extLst>
          </p:cNvPr>
          <p:cNvSpPr/>
          <p:nvPr/>
        </p:nvSpPr>
        <p:spPr>
          <a:xfrm rot="11713592">
            <a:off x="6248381" y="3900102"/>
            <a:ext cx="485582" cy="1879369"/>
          </a:xfrm>
          <a:prstGeom prst="downArrow">
            <a:avLst>
              <a:gd name="adj1" fmla="val 41552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sz="1600" dirty="0"/>
              <a:t>Innflyvning fra sør</a:t>
            </a: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7C2F367-6E1D-1BA5-359C-E418BC005734}"/>
              </a:ext>
            </a:extLst>
          </p:cNvPr>
          <p:cNvSpPr/>
          <p:nvPr/>
        </p:nvSpPr>
        <p:spPr>
          <a:xfrm>
            <a:off x="2907227" y="5731976"/>
            <a:ext cx="2070122" cy="998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Brakkerigg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FDF0CF-7C3C-9D33-532E-7F57BAA9EE6C}"/>
              </a:ext>
            </a:extLst>
          </p:cNvPr>
          <p:cNvSpPr/>
          <p:nvPr/>
        </p:nvSpPr>
        <p:spPr>
          <a:xfrm>
            <a:off x="7297161" y="2922562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07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1B213CA0-C81D-D513-9A27-78DB373255B7}"/>
              </a:ext>
            </a:extLst>
          </p:cNvPr>
          <p:cNvSpPr txBox="1"/>
          <p:nvPr/>
        </p:nvSpPr>
        <p:spPr>
          <a:xfrm>
            <a:off x="6466858" y="3405015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Helipad</a:t>
            </a:r>
            <a:endParaRPr lang="nb-NO" dirty="0"/>
          </a:p>
        </p:txBody>
      </p:sp>
      <p:sp>
        <p:nvSpPr>
          <p:cNvPr id="1046" name="Isosceles Triangle 1045">
            <a:extLst>
              <a:ext uri="{FF2B5EF4-FFF2-40B4-BE49-F238E27FC236}">
                <a16:creationId xmlns:a16="http://schemas.microsoft.com/office/drawing/2014/main" id="{65B35FEA-11C2-4B1C-5E12-D36277806EF8}"/>
              </a:ext>
            </a:extLst>
          </p:cNvPr>
          <p:cNvSpPr/>
          <p:nvPr/>
        </p:nvSpPr>
        <p:spPr>
          <a:xfrm rot="491059">
            <a:off x="5170216" y="91786"/>
            <a:ext cx="371475" cy="5334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</a:t>
            </a:r>
          </a:p>
        </p:txBody>
      </p:sp>
      <p:sp>
        <p:nvSpPr>
          <p:cNvPr id="1047" name="Oval 1046">
            <a:extLst>
              <a:ext uri="{FF2B5EF4-FFF2-40B4-BE49-F238E27FC236}">
                <a16:creationId xmlns:a16="http://schemas.microsoft.com/office/drawing/2014/main" id="{941BD78E-06B1-7425-7DCE-12AA1E1ACDE3}"/>
              </a:ext>
            </a:extLst>
          </p:cNvPr>
          <p:cNvSpPr/>
          <p:nvPr/>
        </p:nvSpPr>
        <p:spPr>
          <a:xfrm>
            <a:off x="4497200" y="1325818"/>
            <a:ext cx="4320000" cy="432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91577-3F27-591D-6D14-682893041BDB}"/>
              </a:ext>
            </a:extLst>
          </p:cNvPr>
          <p:cNvSpPr txBox="1"/>
          <p:nvPr/>
        </p:nvSpPr>
        <p:spPr>
          <a:xfrm rot="19964946">
            <a:off x="5338796" y="1208987"/>
            <a:ext cx="72006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b="1" dirty="0"/>
              <a:t>100m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B5FA5D-2C00-B61F-7BBF-FDFF203411F1}"/>
              </a:ext>
            </a:extLst>
          </p:cNvPr>
          <p:cNvSpPr/>
          <p:nvPr/>
        </p:nvSpPr>
        <p:spPr>
          <a:xfrm>
            <a:off x="7322510" y="3227920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28</a:t>
            </a:r>
          </a:p>
        </p:txBody>
      </p:sp>
      <p:sp>
        <p:nvSpPr>
          <p:cNvPr id="1026" name="Oval 1025">
            <a:extLst>
              <a:ext uri="{FF2B5EF4-FFF2-40B4-BE49-F238E27FC236}">
                <a16:creationId xmlns:a16="http://schemas.microsoft.com/office/drawing/2014/main" id="{0916E24A-18CF-4055-E3AB-DA53EC97EDFD}"/>
              </a:ext>
            </a:extLst>
          </p:cNvPr>
          <p:cNvSpPr/>
          <p:nvPr/>
        </p:nvSpPr>
        <p:spPr>
          <a:xfrm>
            <a:off x="8585489" y="2463233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ECA97C-55A7-0B1F-431E-677D8C7FDF48}"/>
              </a:ext>
            </a:extLst>
          </p:cNvPr>
          <p:cNvSpPr txBox="1"/>
          <p:nvPr/>
        </p:nvSpPr>
        <p:spPr>
          <a:xfrm>
            <a:off x="188768" y="708794"/>
            <a:ext cx="149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Første Avgang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2BFAC6C-5C24-8AED-3AA4-430EEC74BA12}"/>
              </a:ext>
            </a:extLst>
          </p:cNvPr>
          <p:cNvSpPr/>
          <p:nvPr/>
        </p:nvSpPr>
        <p:spPr>
          <a:xfrm>
            <a:off x="4701135" y="3199075"/>
            <a:ext cx="774828" cy="275586"/>
          </a:xfrm>
          <a:prstGeom prst="rect">
            <a:avLst/>
          </a:prstGeom>
          <a:solidFill>
            <a:srgbClr val="E62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19,0 </a:t>
            </a:r>
            <a:r>
              <a:rPr lang="nb-NO" sz="1200" dirty="0" err="1"/>
              <a:t>m/s</a:t>
            </a:r>
            <a:endParaRPr lang="nb-NO" sz="12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0A634A-25AF-353D-11A8-F18E56FF1C0A}"/>
              </a:ext>
            </a:extLst>
          </p:cNvPr>
          <p:cNvSpPr/>
          <p:nvPr/>
        </p:nvSpPr>
        <p:spPr>
          <a:xfrm>
            <a:off x="6033594" y="3060100"/>
            <a:ext cx="745424" cy="275586"/>
          </a:xfrm>
          <a:prstGeom prst="rect">
            <a:avLst/>
          </a:prstGeom>
          <a:solidFill>
            <a:srgbClr val="FF960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10,8 </a:t>
            </a:r>
            <a:r>
              <a:rPr lang="nb-NO" sz="1200" dirty="0" err="1"/>
              <a:t>m/s</a:t>
            </a:r>
            <a:endParaRPr lang="nb-NO" sz="12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932253D-487F-D395-CC0D-51551E6444D1}"/>
              </a:ext>
            </a:extLst>
          </p:cNvPr>
          <p:cNvSpPr/>
          <p:nvPr/>
        </p:nvSpPr>
        <p:spPr>
          <a:xfrm>
            <a:off x="5803070" y="2117220"/>
            <a:ext cx="751153" cy="275586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10,0 </a:t>
            </a:r>
            <a:r>
              <a:rPr lang="nb-NO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m/s</a:t>
            </a:r>
            <a:endParaRPr lang="nb-NO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9" name="Oval 1028">
            <a:extLst>
              <a:ext uri="{FF2B5EF4-FFF2-40B4-BE49-F238E27FC236}">
                <a16:creationId xmlns:a16="http://schemas.microsoft.com/office/drawing/2014/main" id="{B2D0728C-623A-2C51-E3A7-6F2D0386788D}"/>
              </a:ext>
            </a:extLst>
          </p:cNvPr>
          <p:cNvSpPr/>
          <p:nvPr/>
        </p:nvSpPr>
        <p:spPr>
          <a:xfrm>
            <a:off x="8355919" y="2344584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EED5913-7836-C28C-CF5E-9322171F8974}"/>
              </a:ext>
            </a:extLst>
          </p:cNvPr>
          <p:cNvSpPr/>
          <p:nvPr/>
        </p:nvSpPr>
        <p:spPr>
          <a:xfrm>
            <a:off x="8143202" y="2006913"/>
            <a:ext cx="671477" cy="275586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2,4 </a:t>
            </a:r>
            <a:r>
              <a:rPr lang="nb-NO" sz="1200" dirty="0" err="1"/>
              <a:t>m/s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5937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174C4B6F-3DD5-18C5-E87A-0FA5C6808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93" y="15240"/>
            <a:ext cx="5996640" cy="6858000"/>
          </a:xfrm>
          <a:prstGeom prst="rect">
            <a:avLst/>
          </a:prstGeom>
        </p:spPr>
      </p:pic>
      <p:sp>
        <p:nvSpPr>
          <p:cNvPr id="1047" name="Oval 1046">
            <a:extLst>
              <a:ext uri="{FF2B5EF4-FFF2-40B4-BE49-F238E27FC236}">
                <a16:creationId xmlns:a16="http://schemas.microsoft.com/office/drawing/2014/main" id="{941BD78E-06B1-7425-7DCE-12AA1E1ACDE3}"/>
              </a:ext>
            </a:extLst>
          </p:cNvPr>
          <p:cNvSpPr/>
          <p:nvPr/>
        </p:nvSpPr>
        <p:spPr>
          <a:xfrm>
            <a:off x="4497200" y="1325818"/>
            <a:ext cx="4320000" cy="432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793A5D-22D4-3A18-3CBC-549AC43CFEEE}"/>
              </a:ext>
            </a:extLst>
          </p:cNvPr>
          <p:cNvSpPr/>
          <p:nvPr/>
        </p:nvSpPr>
        <p:spPr>
          <a:xfrm>
            <a:off x="6190644" y="772851"/>
            <a:ext cx="288000" cy="288000"/>
          </a:xfrm>
          <a:prstGeom prst="ellipse">
            <a:avLst/>
          </a:prstGeom>
          <a:solidFill>
            <a:srgbClr val="FF9609"/>
          </a:solidFill>
          <a:ln>
            <a:solidFill>
              <a:srgbClr val="FF96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01</a:t>
            </a:r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2A90E1E7-A9E3-208C-3851-8490F39CB995}"/>
              </a:ext>
            </a:extLst>
          </p:cNvPr>
          <p:cNvSpPr/>
          <p:nvPr/>
        </p:nvSpPr>
        <p:spPr>
          <a:xfrm>
            <a:off x="7685527" y="465540"/>
            <a:ext cx="288000" cy="288000"/>
          </a:xfrm>
          <a:prstGeom prst="ellipse">
            <a:avLst/>
          </a:prstGeom>
          <a:solidFill>
            <a:srgbClr val="FF9609"/>
          </a:solidFill>
          <a:ln>
            <a:solidFill>
              <a:srgbClr val="FF96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F8C1D4-5330-50D7-4553-67D572FC3F53}"/>
              </a:ext>
            </a:extLst>
          </p:cNvPr>
          <p:cNvSpPr/>
          <p:nvPr/>
        </p:nvSpPr>
        <p:spPr>
          <a:xfrm>
            <a:off x="7897590" y="3362325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0B397C-E4C8-87C6-5413-F661668EBD88}"/>
              </a:ext>
            </a:extLst>
          </p:cNvPr>
          <p:cNvSpPr/>
          <p:nvPr/>
        </p:nvSpPr>
        <p:spPr>
          <a:xfrm>
            <a:off x="7778729" y="1078126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379E43-DB48-20DD-5661-EB57986124B2}"/>
              </a:ext>
            </a:extLst>
          </p:cNvPr>
          <p:cNvSpPr/>
          <p:nvPr/>
        </p:nvSpPr>
        <p:spPr>
          <a:xfrm>
            <a:off x="8261445" y="3362325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DAD818-7A70-7E0E-48E5-511E7B20B28A}"/>
              </a:ext>
            </a:extLst>
          </p:cNvPr>
          <p:cNvSpPr/>
          <p:nvPr/>
        </p:nvSpPr>
        <p:spPr>
          <a:xfrm>
            <a:off x="5134821" y="2421123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04</a:t>
            </a: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227F40BB-E983-E5D9-BBB5-9C5C7739E800}"/>
              </a:ext>
            </a:extLst>
          </p:cNvPr>
          <p:cNvSpPr/>
          <p:nvPr/>
        </p:nvSpPr>
        <p:spPr>
          <a:xfrm>
            <a:off x="7585161" y="2371321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26</a:t>
            </a:r>
          </a:p>
        </p:txBody>
      </p:sp>
      <p:sp>
        <p:nvSpPr>
          <p:cNvPr id="1032" name="Oval 1031">
            <a:extLst>
              <a:ext uri="{FF2B5EF4-FFF2-40B4-BE49-F238E27FC236}">
                <a16:creationId xmlns:a16="http://schemas.microsoft.com/office/drawing/2014/main" id="{F44FE9B2-54CE-9256-6633-07BEBD194A9E}"/>
              </a:ext>
            </a:extLst>
          </p:cNvPr>
          <p:cNvSpPr/>
          <p:nvPr/>
        </p:nvSpPr>
        <p:spPr>
          <a:xfrm>
            <a:off x="7897590" y="3012240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16A20D-EFA2-E564-3048-7C50F33159C0}"/>
              </a:ext>
            </a:extLst>
          </p:cNvPr>
          <p:cNvSpPr/>
          <p:nvPr/>
        </p:nvSpPr>
        <p:spPr>
          <a:xfrm>
            <a:off x="4944341" y="3501322"/>
            <a:ext cx="288000" cy="288000"/>
          </a:xfrm>
          <a:prstGeom prst="ellipse">
            <a:avLst/>
          </a:prstGeom>
          <a:solidFill>
            <a:srgbClr val="FF9609"/>
          </a:solidFill>
          <a:ln>
            <a:solidFill>
              <a:srgbClr val="FF960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177C2A-3152-4884-9392-C31252AF0BE8}"/>
              </a:ext>
            </a:extLst>
          </p:cNvPr>
          <p:cNvSpPr/>
          <p:nvPr/>
        </p:nvSpPr>
        <p:spPr>
          <a:xfrm>
            <a:off x="6199347" y="3362325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B4E168C-36D1-BFD5-C4E2-B535AC5EE5CE}"/>
              </a:ext>
            </a:extLst>
          </p:cNvPr>
          <p:cNvSpPr/>
          <p:nvPr/>
        </p:nvSpPr>
        <p:spPr>
          <a:xfrm>
            <a:off x="4960956" y="4118986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</a:p>
        </p:txBody>
      </p:sp>
      <p:sp>
        <p:nvSpPr>
          <p:cNvPr id="56" name="Oval 1024">
            <a:extLst>
              <a:ext uri="{FF2B5EF4-FFF2-40B4-BE49-F238E27FC236}">
                <a16:creationId xmlns:a16="http://schemas.microsoft.com/office/drawing/2014/main" id="{325B5CD8-077B-BBD2-7ADB-229ADDC2D269}"/>
              </a:ext>
            </a:extLst>
          </p:cNvPr>
          <p:cNvSpPr/>
          <p:nvPr/>
        </p:nvSpPr>
        <p:spPr>
          <a:xfrm>
            <a:off x="5693655" y="3227920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29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AADA268-02FC-D78C-74D3-7BA21D439AD5}"/>
              </a:ext>
            </a:extLst>
          </p:cNvPr>
          <p:cNvSpPr/>
          <p:nvPr/>
        </p:nvSpPr>
        <p:spPr>
          <a:xfrm>
            <a:off x="5617835" y="5934131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4EC051-8370-7135-EC42-1037629E3109}"/>
              </a:ext>
            </a:extLst>
          </p:cNvPr>
          <p:cNvSpPr/>
          <p:nvPr/>
        </p:nvSpPr>
        <p:spPr>
          <a:xfrm>
            <a:off x="8528145" y="5699896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7C3706-9B7C-7753-1457-31CA792E43BC}"/>
              </a:ext>
            </a:extLst>
          </p:cNvPr>
          <p:cNvSpPr/>
          <p:nvPr/>
        </p:nvSpPr>
        <p:spPr>
          <a:xfrm>
            <a:off x="8116389" y="5699896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19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279CBA-BBF8-DB32-A12B-B1517D90137B}"/>
              </a:ext>
            </a:extLst>
          </p:cNvPr>
          <p:cNvSpPr/>
          <p:nvPr/>
        </p:nvSpPr>
        <p:spPr>
          <a:xfrm>
            <a:off x="5115606" y="5269230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C3344A-7116-3FAD-8951-76CD4E9F2D59}"/>
              </a:ext>
            </a:extLst>
          </p:cNvPr>
          <p:cNvSpPr/>
          <p:nvPr/>
        </p:nvSpPr>
        <p:spPr>
          <a:xfrm>
            <a:off x="8394795" y="1050472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03</a:t>
            </a:r>
          </a:p>
        </p:txBody>
      </p:sp>
      <p:sp>
        <p:nvSpPr>
          <p:cNvPr id="1025" name="Oval 1024">
            <a:extLst>
              <a:ext uri="{FF2B5EF4-FFF2-40B4-BE49-F238E27FC236}">
                <a16:creationId xmlns:a16="http://schemas.microsoft.com/office/drawing/2014/main" id="{325B5CD8-077B-BBD2-7ADB-229ADDC2D269}"/>
              </a:ext>
            </a:extLst>
          </p:cNvPr>
          <p:cNvSpPr/>
          <p:nvPr/>
        </p:nvSpPr>
        <p:spPr>
          <a:xfrm>
            <a:off x="3553068" y="4007253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12</a:t>
            </a:r>
          </a:p>
        </p:txBody>
      </p:sp>
      <p:sp>
        <p:nvSpPr>
          <p:cNvPr id="1034" name="Oval 1033">
            <a:extLst>
              <a:ext uri="{FF2B5EF4-FFF2-40B4-BE49-F238E27FC236}">
                <a16:creationId xmlns:a16="http://schemas.microsoft.com/office/drawing/2014/main" id="{5D0A8F42-B361-DBAC-1C59-31131221BAF0}"/>
              </a:ext>
            </a:extLst>
          </p:cNvPr>
          <p:cNvSpPr/>
          <p:nvPr/>
        </p:nvSpPr>
        <p:spPr>
          <a:xfrm>
            <a:off x="7125432" y="5813502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23</a:t>
            </a:r>
          </a:p>
        </p:txBody>
      </p:sp>
      <p:sp>
        <p:nvSpPr>
          <p:cNvPr id="54" name="Oval 8">
            <a:extLst>
              <a:ext uri="{FF2B5EF4-FFF2-40B4-BE49-F238E27FC236}">
                <a16:creationId xmlns:a16="http://schemas.microsoft.com/office/drawing/2014/main" id="{BA0B397C-E4C8-87C6-5413-F661668EBD88}"/>
              </a:ext>
            </a:extLst>
          </p:cNvPr>
          <p:cNvSpPr/>
          <p:nvPr/>
        </p:nvSpPr>
        <p:spPr>
          <a:xfrm>
            <a:off x="8095640" y="1066144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27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60A846-5116-CAE1-377F-FC5D1C1D9CB1}"/>
              </a:ext>
            </a:extLst>
          </p:cNvPr>
          <p:cNvSpPr/>
          <p:nvPr/>
        </p:nvSpPr>
        <p:spPr>
          <a:xfrm>
            <a:off x="5981655" y="2427470"/>
            <a:ext cx="288000" cy="288000"/>
          </a:xfrm>
          <a:prstGeom prst="ellipse">
            <a:avLst/>
          </a:prstGeom>
          <a:solidFill>
            <a:srgbClr val="E62C00"/>
          </a:solidFill>
          <a:ln>
            <a:solidFill>
              <a:srgbClr val="E62C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6DDD19-D350-0171-28E5-F40E3AC0014D}"/>
              </a:ext>
            </a:extLst>
          </p:cNvPr>
          <p:cNvSpPr/>
          <p:nvPr/>
        </p:nvSpPr>
        <p:spPr>
          <a:xfrm>
            <a:off x="9173324" y="465540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D3F7A2-4664-282A-AF71-514461209B16}"/>
              </a:ext>
            </a:extLst>
          </p:cNvPr>
          <p:cNvSpPr txBox="1"/>
          <p:nvPr/>
        </p:nvSpPr>
        <p:spPr>
          <a:xfrm>
            <a:off x="9483634" y="441518"/>
            <a:ext cx="26280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Ikke merkbart</a:t>
            </a:r>
          </a:p>
          <a:p>
            <a:endParaRPr lang="nb-NO" dirty="0"/>
          </a:p>
          <a:p>
            <a:r>
              <a:rPr lang="nb-NO" dirty="0"/>
              <a:t>Virvler støv og merkes litt</a:t>
            </a:r>
          </a:p>
          <a:p>
            <a:endParaRPr lang="nb-NO" dirty="0"/>
          </a:p>
          <a:p>
            <a:r>
              <a:rPr lang="nb-NO" dirty="0"/>
              <a:t>Godt merkbart, </a:t>
            </a:r>
          </a:p>
          <a:p>
            <a:r>
              <a:rPr lang="nb-NO" dirty="0"/>
              <a:t>men udramatisk</a:t>
            </a:r>
          </a:p>
          <a:p>
            <a:endParaRPr lang="nb-NO" dirty="0"/>
          </a:p>
          <a:p>
            <a:r>
              <a:rPr lang="nb-NO" dirty="0"/>
              <a:t>Kan være problemer med </a:t>
            </a:r>
          </a:p>
          <a:p>
            <a:r>
              <a:rPr lang="nb-NO" dirty="0"/>
              <a:t>å stå oppreist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0F5E56-8A00-BD74-3F1C-9FA158952383}"/>
              </a:ext>
            </a:extLst>
          </p:cNvPr>
          <p:cNvSpPr/>
          <p:nvPr/>
        </p:nvSpPr>
        <p:spPr>
          <a:xfrm>
            <a:off x="9184479" y="1029058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0442B1-F180-C644-04C6-07EB10E02081}"/>
              </a:ext>
            </a:extLst>
          </p:cNvPr>
          <p:cNvSpPr/>
          <p:nvPr/>
        </p:nvSpPr>
        <p:spPr>
          <a:xfrm>
            <a:off x="9184479" y="1622549"/>
            <a:ext cx="288000" cy="288000"/>
          </a:xfrm>
          <a:prstGeom prst="ellipse">
            <a:avLst/>
          </a:prstGeom>
          <a:solidFill>
            <a:srgbClr val="FF9609"/>
          </a:solidFill>
          <a:ln>
            <a:solidFill>
              <a:srgbClr val="FF960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8B203A-6433-6A75-8B0C-4FE03F44CD4C}"/>
              </a:ext>
            </a:extLst>
          </p:cNvPr>
          <p:cNvSpPr/>
          <p:nvPr/>
        </p:nvSpPr>
        <p:spPr>
          <a:xfrm>
            <a:off x="9209107" y="2442713"/>
            <a:ext cx="288000" cy="288000"/>
          </a:xfrm>
          <a:prstGeom prst="ellipse">
            <a:avLst/>
          </a:prstGeom>
          <a:solidFill>
            <a:srgbClr val="E62C00"/>
          </a:solidFill>
          <a:ln>
            <a:solidFill>
              <a:srgbClr val="E62C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9D6FA9-DBEC-1646-60A0-13D5AA3CDC22}"/>
              </a:ext>
            </a:extLst>
          </p:cNvPr>
          <p:cNvSpPr/>
          <p:nvPr/>
        </p:nvSpPr>
        <p:spPr>
          <a:xfrm>
            <a:off x="4009313" y="4209569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0717995-692F-9E6B-058C-ABE133F1AACE}"/>
              </a:ext>
            </a:extLst>
          </p:cNvPr>
          <p:cNvSpPr/>
          <p:nvPr/>
        </p:nvSpPr>
        <p:spPr>
          <a:xfrm>
            <a:off x="4009313" y="4455409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4DBB1D-8027-9C18-BC49-841BC3AE6B33}"/>
              </a:ext>
            </a:extLst>
          </p:cNvPr>
          <p:cNvSpPr/>
          <p:nvPr/>
        </p:nvSpPr>
        <p:spPr>
          <a:xfrm>
            <a:off x="2737894" y="5591703"/>
            <a:ext cx="2577737" cy="127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027" name="Oval 1026">
            <a:extLst>
              <a:ext uri="{FF2B5EF4-FFF2-40B4-BE49-F238E27FC236}">
                <a16:creationId xmlns:a16="http://schemas.microsoft.com/office/drawing/2014/main" id="{2E2ED56E-7A87-08B7-89B7-D105C47FAC65}"/>
              </a:ext>
            </a:extLst>
          </p:cNvPr>
          <p:cNvSpPr/>
          <p:nvPr/>
        </p:nvSpPr>
        <p:spPr>
          <a:xfrm>
            <a:off x="3558291" y="4621039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13</a:t>
            </a:r>
          </a:p>
        </p:txBody>
      </p:sp>
      <p:sp>
        <p:nvSpPr>
          <p:cNvPr id="1030" name="Arrow: Down 1029">
            <a:extLst>
              <a:ext uri="{FF2B5EF4-FFF2-40B4-BE49-F238E27FC236}">
                <a16:creationId xmlns:a16="http://schemas.microsoft.com/office/drawing/2014/main" id="{C244F04B-B604-C3E0-99C9-9F9AE4894713}"/>
              </a:ext>
            </a:extLst>
          </p:cNvPr>
          <p:cNvSpPr/>
          <p:nvPr/>
        </p:nvSpPr>
        <p:spPr>
          <a:xfrm rot="853931">
            <a:off x="6845139" y="864208"/>
            <a:ext cx="485582" cy="1879369"/>
          </a:xfrm>
          <a:prstGeom prst="downArrow">
            <a:avLst>
              <a:gd name="adj1" fmla="val 41552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b-NO" sz="1600" dirty="0"/>
              <a:t>Innflyvning fra Nord</a:t>
            </a: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7C2F367-6E1D-1BA5-359C-E418BC005734}"/>
              </a:ext>
            </a:extLst>
          </p:cNvPr>
          <p:cNvSpPr/>
          <p:nvPr/>
        </p:nvSpPr>
        <p:spPr>
          <a:xfrm>
            <a:off x="2907227" y="5731976"/>
            <a:ext cx="2070122" cy="998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Brakkerigg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FDF0CF-7C3C-9D33-532E-7F57BAA9EE6C}"/>
              </a:ext>
            </a:extLst>
          </p:cNvPr>
          <p:cNvSpPr/>
          <p:nvPr/>
        </p:nvSpPr>
        <p:spPr>
          <a:xfrm>
            <a:off x="7297161" y="2922562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07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1B213CA0-C81D-D513-9A27-78DB373255B7}"/>
              </a:ext>
            </a:extLst>
          </p:cNvPr>
          <p:cNvSpPr txBox="1"/>
          <p:nvPr/>
        </p:nvSpPr>
        <p:spPr>
          <a:xfrm>
            <a:off x="6466858" y="3405015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Helipad</a:t>
            </a:r>
            <a:endParaRPr lang="nb-NO" dirty="0"/>
          </a:p>
        </p:txBody>
      </p:sp>
      <p:sp>
        <p:nvSpPr>
          <p:cNvPr id="1046" name="Isosceles Triangle 1045">
            <a:extLst>
              <a:ext uri="{FF2B5EF4-FFF2-40B4-BE49-F238E27FC236}">
                <a16:creationId xmlns:a16="http://schemas.microsoft.com/office/drawing/2014/main" id="{65B35FEA-11C2-4B1C-5E12-D36277806EF8}"/>
              </a:ext>
            </a:extLst>
          </p:cNvPr>
          <p:cNvSpPr/>
          <p:nvPr/>
        </p:nvSpPr>
        <p:spPr>
          <a:xfrm rot="491059">
            <a:off x="5170216" y="91786"/>
            <a:ext cx="371475" cy="5334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91577-3F27-591D-6D14-682893041BDB}"/>
              </a:ext>
            </a:extLst>
          </p:cNvPr>
          <p:cNvSpPr txBox="1"/>
          <p:nvPr/>
        </p:nvSpPr>
        <p:spPr>
          <a:xfrm rot="19964946">
            <a:off x="5338796" y="1208987"/>
            <a:ext cx="72006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b="1" dirty="0"/>
              <a:t>100m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B5FA5D-2C00-B61F-7BBF-FDFF203411F1}"/>
              </a:ext>
            </a:extLst>
          </p:cNvPr>
          <p:cNvSpPr/>
          <p:nvPr/>
        </p:nvSpPr>
        <p:spPr>
          <a:xfrm>
            <a:off x="7322510" y="3227920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28</a:t>
            </a:r>
          </a:p>
        </p:txBody>
      </p:sp>
      <p:sp>
        <p:nvSpPr>
          <p:cNvPr id="1026" name="Oval 1025">
            <a:extLst>
              <a:ext uri="{FF2B5EF4-FFF2-40B4-BE49-F238E27FC236}">
                <a16:creationId xmlns:a16="http://schemas.microsoft.com/office/drawing/2014/main" id="{0916E24A-18CF-4055-E3AB-DA53EC97EDFD}"/>
              </a:ext>
            </a:extLst>
          </p:cNvPr>
          <p:cNvSpPr/>
          <p:nvPr/>
        </p:nvSpPr>
        <p:spPr>
          <a:xfrm>
            <a:off x="8585489" y="2463233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ECA97C-55A7-0B1F-431E-677D8C7FDF48}"/>
              </a:ext>
            </a:extLst>
          </p:cNvPr>
          <p:cNvSpPr txBox="1"/>
          <p:nvPr/>
        </p:nvSpPr>
        <p:spPr>
          <a:xfrm>
            <a:off x="188768" y="708794"/>
            <a:ext cx="149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Andre landing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3D62DC-FBCD-0F48-ABCA-32944B2F2922}"/>
              </a:ext>
            </a:extLst>
          </p:cNvPr>
          <p:cNvSpPr/>
          <p:nvPr/>
        </p:nvSpPr>
        <p:spPr>
          <a:xfrm>
            <a:off x="4657917" y="3199075"/>
            <a:ext cx="745689" cy="275586"/>
          </a:xfrm>
          <a:prstGeom prst="rect">
            <a:avLst/>
          </a:prstGeom>
          <a:solidFill>
            <a:srgbClr val="FF960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10,0 </a:t>
            </a:r>
            <a:r>
              <a:rPr lang="nb-NO" sz="1200" dirty="0" err="1"/>
              <a:t>m/s</a:t>
            </a:r>
            <a:endParaRPr lang="nb-NO" sz="12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140CC6-A0AD-D5B7-B8CB-6B72536BEC48}"/>
              </a:ext>
            </a:extLst>
          </p:cNvPr>
          <p:cNvSpPr/>
          <p:nvPr/>
        </p:nvSpPr>
        <p:spPr>
          <a:xfrm>
            <a:off x="6033594" y="3060100"/>
            <a:ext cx="671477" cy="275586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5,1 </a:t>
            </a:r>
            <a:r>
              <a:rPr lang="nb-NO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m/s</a:t>
            </a:r>
            <a:endParaRPr lang="nb-NO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1885C4A-3049-8246-E3B9-C615FC3D7DC1}"/>
              </a:ext>
            </a:extLst>
          </p:cNvPr>
          <p:cNvSpPr/>
          <p:nvPr/>
        </p:nvSpPr>
        <p:spPr>
          <a:xfrm>
            <a:off x="5693656" y="2117220"/>
            <a:ext cx="780892" cy="275586"/>
          </a:xfrm>
          <a:prstGeom prst="rect">
            <a:avLst/>
          </a:prstGeom>
          <a:solidFill>
            <a:srgbClr val="E62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17,0 </a:t>
            </a:r>
            <a:r>
              <a:rPr lang="nb-NO" sz="1200" dirty="0" err="1"/>
              <a:t>m/s</a:t>
            </a:r>
            <a:endParaRPr lang="nb-NO" sz="1200" dirty="0"/>
          </a:p>
        </p:txBody>
      </p:sp>
      <p:sp>
        <p:nvSpPr>
          <p:cNvPr id="1029" name="Oval 1028">
            <a:extLst>
              <a:ext uri="{FF2B5EF4-FFF2-40B4-BE49-F238E27FC236}">
                <a16:creationId xmlns:a16="http://schemas.microsoft.com/office/drawing/2014/main" id="{B2D0728C-623A-2C51-E3A7-6F2D0386788D}"/>
              </a:ext>
            </a:extLst>
          </p:cNvPr>
          <p:cNvSpPr/>
          <p:nvPr/>
        </p:nvSpPr>
        <p:spPr>
          <a:xfrm>
            <a:off x="8355919" y="2344584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A8FB53-1A03-9894-9285-9CFC151B14EF}"/>
              </a:ext>
            </a:extLst>
          </p:cNvPr>
          <p:cNvSpPr/>
          <p:nvPr/>
        </p:nvSpPr>
        <p:spPr>
          <a:xfrm>
            <a:off x="8143202" y="2006913"/>
            <a:ext cx="671477" cy="275586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3,0 </a:t>
            </a:r>
            <a:r>
              <a:rPr lang="nb-NO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m/s</a:t>
            </a:r>
            <a:endParaRPr lang="nb-NO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3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174C4B6F-3DD5-18C5-E87A-0FA5C6808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93" y="15240"/>
            <a:ext cx="5996640" cy="6858000"/>
          </a:xfrm>
          <a:prstGeom prst="rect">
            <a:avLst/>
          </a:prstGeom>
        </p:spPr>
      </p:pic>
      <p:sp>
        <p:nvSpPr>
          <p:cNvPr id="1047" name="Oval 1046">
            <a:extLst>
              <a:ext uri="{FF2B5EF4-FFF2-40B4-BE49-F238E27FC236}">
                <a16:creationId xmlns:a16="http://schemas.microsoft.com/office/drawing/2014/main" id="{941BD78E-06B1-7425-7DCE-12AA1E1ACDE3}"/>
              </a:ext>
            </a:extLst>
          </p:cNvPr>
          <p:cNvSpPr/>
          <p:nvPr/>
        </p:nvSpPr>
        <p:spPr>
          <a:xfrm>
            <a:off x="4497200" y="1325818"/>
            <a:ext cx="4320000" cy="432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2A90E1E7-A9E3-208C-3851-8490F39CB995}"/>
              </a:ext>
            </a:extLst>
          </p:cNvPr>
          <p:cNvSpPr/>
          <p:nvPr/>
        </p:nvSpPr>
        <p:spPr>
          <a:xfrm>
            <a:off x="7685527" y="465540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F8C1D4-5330-50D7-4553-67D572FC3F53}"/>
              </a:ext>
            </a:extLst>
          </p:cNvPr>
          <p:cNvSpPr/>
          <p:nvPr/>
        </p:nvSpPr>
        <p:spPr>
          <a:xfrm>
            <a:off x="7897590" y="3362325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08</a:t>
            </a:r>
          </a:p>
        </p:txBody>
      </p:sp>
      <p:sp>
        <p:nvSpPr>
          <p:cNvPr id="1032" name="Oval 1031">
            <a:extLst>
              <a:ext uri="{FF2B5EF4-FFF2-40B4-BE49-F238E27FC236}">
                <a16:creationId xmlns:a16="http://schemas.microsoft.com/office/drawing/2014/main" id="{F44FE9B2-54CE-9256-6633-07BEBD194A9E}"/>
              </a:ext>
            </a:extLst>
          </p:cNvPr>
          <p:cNvSpPr/>
          <p:nvPr/>
        </p:nvSpPr>
        <p:spPr>
          <a:xfrm>
            <a:off x="7897590" y="3012240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16A20D-EFA2-E564-3048-7C50F33159C0}"/>
              </a:ext>
            </a:extLst>
          </p:cNvPr>
          <p:cNvSpPr/>
          <p:nvPr/>
        </p:nvSpPr>
        <p:spPr>
          <a:xfrm>
            <a:off x="4944341" y="3501322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177C2A-3152-4884-9392-C31252AF0BE8}"/>
              </a:ext>
            </a:extLst>
          </p:cNvPr>
          <p:cNvSpPr/>
          <p:nvPr/>
        </p:nvSpPr>
        <p:spPr>
          <a:xfrm>
            <a:off x="6199347" y="3362325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</a:p>
        </p:txBody>
      </p:sp>
      <p:sp>
        <p:nvSpPr>
          <p:cNvPr id="56" name="Oval 1024">
            <a:extLst>
              <a:ext uri="{FF2B5EF4-FFF2-40B4-BE49-F238E27FC236}">
                <a16:creationId xmlns:a16="http://schemas.microsoft.com/office/drawing/2014/main" id="{325B5CD8-077B-BBD2-7ADB-229ADDC2D269}"/>
              </a:ext>
            </a:extLst>
          </p:cNvPr>
          <p:cNvSpPr/>
          <p:nvPr/>
        </p:nvSpPr>
        <p:spPr>
          <a:xfrm>
            <a:off x="5693655" y="3227920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29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793A5D-22D4-3A18-3CBC-549AC43CFEEE}"/>
              </a:ext>
            </a:extLst>
          </p:cNvPr>
          <p:cNvSpPr/>
          <p:nvPr/>
        </p:nvSpPr>
        <p:spPr>
          <a:xfrm>
            <a:off x="6190644" y="772851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0B397C-E4C8-87C6-5413-F661668EBD88}"/>
              </a:ext>
            </a:extLst>
          </p:cNvPr>
          <p:cNvSpPr/>
          <p:nvPr/>
        </p:nvSpPr>
        <p:spPr>
          <a:xfrm>
            <a:off x="7778729" y="1078126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379E43-DB48-20DD-5661-EB57986124B2}"/>
              </a:ext>
            </a:extLst>
          </p:cNvPr>
          <p:cNvSpPr/>
          <p:nvPr/>
        </p:nvSpPr>
        <p:spPr>
          <a:xfrm>
            <a:off x="8261445" y="3362325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DAD818-7A70-7E0E-48E5-511E7B20B28A}"/>
              </a:ext>
            </a:extLst>
          </p:cNvPr>
          <p:cNvSpPr/>
          <p:nvPr/>
        </p:nvSpPr>
        <p:spPr>
          <a:xfrm>
            <a:off x="5134821" y="2421123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04</a:t>
            </a: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227F40BB-E983-E5D9-BBB5-9C5C7739E800}"/>
              </a:ext>
            </a:extLst>
          </p:cNvPr>
          <p:cNvSpPr/>
          <p:nvPr/>
        </p:nvSpPr>
        <p:spPr>
          <a:xfrm>
            <a:off x="7585161" y="2371321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B4E168C-36D1-BFD5-C4E2-B535AC5EE5CE}"/>
              </a:ext>
            </a:extLst>
          </p:cNvPr>
          <p:cNvSpPr/>
          <p:nvPr/>
        </p:nvSpPr>
        <p:spPr>
          <a:xfrm>
            <a:off x="4960956" y="4118986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AADA268-02FC-D78C-74D3-7BA21D439AD5}"/>
              </a:ext>
            </a:extLst>
          </p:cNvPr>
          <p:cNvSpPr/>
          <p:nvPr/>
        </p:nvSpPr>
        <p:spPr>
          <a:xfrm>
            <a:off x="5617835" y="5934131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4EC051-8370-7135-EC42-1037629E3109}"/>
              </a:ext>
            </a:extLst>
          </p:cNvPr>
          <p:cNvSpPr/>
          <p:nvPr/>
        </p:nvSpPr>
        <p:spPr>
          <a:xfrm>
            <a:off x="8528145" y="5699896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7C3706-9B7C-7753-1457-31CA792E43BC}"/>
              </a:ext>
            </a:extLst>
          </p:cNvPr>
          <p:cNvSpPr/>
          <p:nvPr/>
        </p:nvSpPr>
        <p:spPr>
          <a:xfrm>
            <a:off x="8116389" y="5699896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19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279CBA-BBF8-DB32-A12B-B1517D90137B}"/>
              </a:ext>
            </a:extLst>
          </p:cNvPr>
          <p:cNvSpPr/>
          <p:nvPr/>
        </p:nvSpPr>
        <p:spPr>
          <a:xfrm>
            <a:off x="5115606" y="5269230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C3344A-7116-3FAD-8951-76CD4E9F2D59}"/>
              </a:ext>
            </a:extLst>
          </p:cNvPr>
          <p:cNvSpPr/>
          <p:nvPr/>
        </p:nvSpPr>
        <p:spPr>
          <a:xfrm>
            <a:off x="8394795" y="1050472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03</a:t>
            </a:r>
          </a:p>
        </p:txBody>
      </p:sp>
      <p:sp>
        <p:nvSpPr>
          <p:cNvPr id="1025" name="Oval 1024">
            <a:extLst>
              <a:ext uri="{FF2B5EF4-FFF2-40B4-BE49-F238E27FC236}">
                <a16:creationId xmlns:a16="http://schemas.microsoft.com/office/drawing/2014/main" id="{325B5CD8-077B-BBD2-7ADB-229ADDC2D269}"/>
              </a:ext>
            </a:extLst>
          </p:cNvPr>
          <p:cNvSpPr/>
          <p:nvPr/>
        </p:nvSpPr>
        <p:spPr>
          <a:xfrm>
            <a:off x="3553068" y="4007253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12</a:t>
            </a:r>
          </a:p>
        </p:txBody>
      </p:sp>
      <p:sp>
        <p:nvSpPr>
          <p:cNvPr id="1034" name="Oval 1033">
            <a:extLst>
              <a:ext uri="{FF2B5EF4-FFF2-40B4-BE49-F238E27FC236}">
                <a16:creationId xmlns:a16="http://schemas.microsoft.com/office/drawing/2014/main" id="{5D0A8F42-B361-DBAC-1C59-31131221BAF0}"/>
              </a:ext>
            </a:extLst>
          </p:cNvPr>
          <p:cNvSpPr/>
          <p:nvPr/>
        </p:nvSpPr>
        <p:spPr>
          <a:xfrm>
            <a:off x="7125432" y="5813502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23</a:t>
            </a:r>
          </a:p>
        </p:txBody>
      </p:sp>
      <p:sp>
        <p:nvSpPr>
          <p:cNvPr id="54" name="Oval 8">
            <a:extLst>
              <a:ext uri="{FF2B5EF4-FFF2-40B4-BE49-F238E27FC236}">
                <a16:creationId xmlns:a16="http://schemas.microsoft.com/office/drawing/2014/main" id="{BA0B397C-E4C8-87C6-5413-F661668EBD88}"/>
              </a:ext>
            </a:extLst>
          </p:cNvPr>
          <p:cNvSpPr/>
          <p:nvPr/>
        </p:nvSpPr>
        <p:spPr>
          <a:xfrm>
            <a:off x="8095640" y="1066144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27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60A846-5116-CAE1-377F-FC5D1C1D9CB1}"/>
              </a:ext>
            </a:extLst>
          </p:cNvPr>
          <p:cNvSpPr/>
          <p:nvPr/>
        </p:nvSpPr>
        <p:spPr>
          <a:xfrm>
            <a:off x="5981655" y="2427470"/>
            <a:ext cx="288000" cy="288000"/>
          </a:xfrm>
          <a:prstGeom prst="ellipse">
            <a:avLst/>
          </a:prstGeom>
          <a:solidFill>
            <a:srgbClr val="E62C00"/>
          </a:solidFill>
          <a:ln>
            <a:solidFill>
              <a:srgbClr val="E62C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6DDD19-D350-0171-28E5-F40E3AC0014D}"/>
              </a:ext>
            </a:extLst>
          </p:cNvPr>
          <p:cNvSpPr/>
          <p:nvPr/>
        </p:nvSpPr>
        <p:spPr>
          <a:xfrm>
            <a:off x="9173324" y="465540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D3F7A2-4664-282A-AF71-514461209B16}"/>
              </a:ext>
            </a:extLst>
          </p:cNvPr>
          <p:cNvSpPr txBox="1"/>
          <p:nvPr/>
        </p:nvSpPr>
        <p:spPr>
          <a:xfrm>
            <a:off x="9483634" y="441518"/>
            <a:ext cx="26280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Ikke merkbart</a:t>
            </a:r>
          </a:p>
          <a:p>
            <a:endParaRPr lang="nb-NO" dirty="0"/>
          </a:p>
          <a:p>
            <a:r>
              <a:rPr lang="nb-NO" dirty="0"/>
              <a:t>Virvler støv og merkes litt</a:t>
            </a:r>
          </a:p>
          <a:p>
            <a:endParaRPr lang="nb-NO" dirty="0"/>
          </a:p>
          <a:p>
            <a:r>
              <a:rPr lang="nb-NO" dirty="0"/>
              <a:t>Godt merkbart, </a:t>
            </a:r>
          </a:p>
          <a:p>
            <a:r>
              <a:rPr lang="nb-NO" dirty="0"/>
              <a:t>men udramatisk</a:t>
            </a:r>
          </a:p>
          <a:p>
            <a:endParaRPr lang="nb-NO" dirty="0"/>
          </a:p>
          <a:p>
            <a:r>
              <a:rPr lang="nb-NO" dirty="0"/>
              <a:t>Kan være problemer med </a:t>
            </a:r>
          </a:p>
          <a:p>
            <a:r>
              <a:rPr lang="nb-NO" dirty="0"/>
              <a:t>å stå oppreist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0F5E56-8A00-BD74-3F1C-9FA158952383}"/>
              </a:ext>
            </a:extLst>
          </p:cNvPr>
          <p:cNvSpPr/>
          <p:nvPr/>
        </p:nvSpPr>
        <p:spPr>
          <a:xfrm>
            <a:off x="9184479" y="1029058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0442B1-F180-C644-04C6-07EB10E02081}"/>
              </a:ext>
            </a:extLst>
          </p:cNvPr>
          <p:cNvSpPr/>
          <p:nvPr/>
        </p:nvSpPr>
        <p:spPr>
          <a:xfrm>
            <a:off x="9184479" y="1622549"/>
            <a:ext cx="288000" cy="288000"/>
          </a:xfrm>
          <a:prstGeom prst="ellipse">
            <a:avLst/>
          </a:prstGeom>
          <a:solidFill>
            <a:srgbClr val="FF9609"/>
          </a:solidFill>
          <a:ln>
            <a:solidFill>
              <a:srgbClr val="FF960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8B203A-6433-6A75-8B0C-4FE03F44CD4C}"/>
              </a:ext>
            </a:extLst>
          </p:cNvPr>
          <p:cNvSpPr/>
          <p:nvPr/>
        </p:nvSpPr>
        <p:spPr>
          <a:xfrm>
            <a:off x="9209107" y="2442713"/>
            <a:ext cx="288000" cy="288000"/>
          </a:xfrm>
          <a:prstGeom prst="ellipse">
            <a:avLst/>
          </a:prstGeom>
          <a:solidFill>
            <a:srgbClr val="E62C00"/>
          </a:solidFill>
          <a:ln>
            <a:solidFill>
              <a:srgbClr val="E62C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9D6FA9-DBEC-1646-60A0-13D5AA3CDC22}"/>
              </a:ext>
            </a:extLst>
          </p:cNvPr>
          <p:cNvSpPr/>
          <p:nvPr/>
        </p:nvSpPr>
        <p:spPr>
          <a:xfrm>
            <a:off x="4009313" y="4209569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0717995-692F-9E6B-058C-ABE133F1AACE}"/>
              </a:ext>
            </a:extLst>
          </p:cNvPr>
          <p:cNvSpPr/>
          <p:nvPr/>
        </p:nvSpPr>
        <p:spPr>
          <a:xfrm>
            <a:off x="4009313" y="4455409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4DBB1D-8027-9C18-BC49-841BC3AE6B33}"/>
              </a:ext>
            </a:extLst>
          </p:cNvPr>
          <p:cNvSpPr/>
          <p:nvPr/>
        </p:nvSpPr>
        <p:spPr>
          <a:xfrm>
            <a:off x="2737894" y="5591703"/>
            <a:ext cx="2577737" cy="127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027" name="Oval 1026">
            <a:extLst>
              <a:ext uri="{FF2B5EF4-FFF2-40B4-BE49-F238E27FC236}">
                <a16:creationId xmlns:a16="http://schemas.microsoft.com/office/drawing/2014/main" id="{2E2ED56E-7A87-08B7-89B7-D105C47FAC65}"/>
              </a:ext>
            </a:extLst>
          </p:cNvPr>
          <p:cNvSpPr/>
          <p:nvPr/>
        </p:nvSpPr>
        <p:spPr>
          <a:xfrm>
            <a:off x="3558291" y="4621039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13</a:t>
            </a:r>
          </a:p>
        </p:txBody>
      </p:sp>
      <p:sp>
        <p:nvSpPr>
          <p:cNvPr id="1030" name="Arrow: Down 1029">
            <a:extLst>
              <a:ext uri="{FF2B5EF4-FFF2-40B4-BE49-F238E27FC236}">
                <a16:creationId xmlns:a16="http://schemas.microsoft.com/office/drawing/2014/main" id="{C244F04B-B604-C3E0-99C9-9F9AE4894713}"/>
              </a:ext>
            </a:extLst>
          </p:cNvPr>
          <p:cNvSpPr/>
          <p:nvPr/>
        </p:nvSpPr>
        <p:spPr>
          <a:xfrm rot="853931">
            <a:off x="6845139" y="864208"/>
            <a:ext cx="485582" cy="1879369"/>
          </a:xfrm>
          <a:prstGeom prst="downArrow">
            <a:avLst>
              <a:gd name="adj1" fmla="val 41552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b-NO" sz="1600" dirty="0"/>
              <a:t>Innflyvning fra Nord</a:t>
            </a: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7C2F367-6E1D-1BA5-359C-E418BC005734}"/>
              </a:ext>
            </a:extLst>
          </p:cNvPr>
          <p:cNvSpPr/>
          <p:nvPr/>
        </p:nvSpPr>
        <p:spPr>
          <a:xfrm>
            <a:off x="2907227" y="5731976"/>
            <a:ext cx="2070122" cy="998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Brakkerigg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FDF0CF-7C3C-9D33-532E-7F57BAA9EE6C}"/>
              </a:ext>
            </a:extLst>
          </p:cNvPr>
          <p:cNvSpPr/>
          <p:nvPr/>
        </p:nvSpPr>
        <p:spPr>
          <a:xfrm>
            <a:off x="7297161" y="2922562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07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1B213CA0-C81D-D513-9A27-78DB373255B7}"/>
              </a:ext>
            </a:extLst>
          </p:cNvPr>
          <p:cNvSpPr txBox="1"/>
          <p:nvPr/>
        </p:nvSpPr>
        <p:spPr>
          <a:xfrm>
            <a:off x="6466858" y="3405015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Helipad</a:t>
            </a:r>
            <a:endParaRPr lang="nb-NO" dirty="0"/>
          </a:p>
        </p:txBody>
      </p:sp>
      <p:sp>
        <p:nvSpPr>
          <p:cNvPr id="1046" name="Isosceles Triangle 1045">
            <a:extLst>
              <a:ext uri="{FF2B5EF4-FFF2-40B4-BE49-F238E27FC236}">
                <a16:creationId xmlns:a16="http://schemas.microsoft.com/office/drawing/2014/main" id="{65B35FEA-11C2-4B1C-5E12-D36277806EF8}"/>
              </a:ext>
            </a:extLst>
          </p:cNvPr>
          <p:cNvSpPr/>
          <p:nvPr/>
        </p:nvSpPr>
        <p:spPr>
          <a:xfrm rot="491059">
            <a:off x="5170216" y="91786"/>
            <a:ext cx="371475" cy="5334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91577-3F27-591D-6D14-682893041BDB}"/>
              </a:ext>
            </a:extLst>
          </p:cNvPr>
          <p:cNvSpPr txBox="1"/>
          <p:nvPr/>
        </p:nvSpPr>
        <p:spPr>
          <a:xfrm rot="19964946">
            <a:off x="5338796" y="1208987"/>
            <a:ext cx="72006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b="1" dirty="0"/>
              <a:t>100m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B5FA5D-2C00-B61F-7BBF-FDFF203411F1}"/>
              </a:ext>
            </a:extLst>
          </p:cNvPr>
          <p:cNvSpPr/>
          <p:nvPr/>
        </p:nvSpPr>
        <p:spPr>
          <a:xfrm>
            <a:off x="7322510" y="3227920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28</a:t>
            </a:r>
          </a:p>
        </p:txBody>
      </p:sp>
      <p:sp>
        <p:nvSpPr>
          <p:cNvPr id="1026" name="Oval 1025">
            <a:extLst>
              <a:ext uri="{FF2B5EF4-FFF2-40B4-BE49-F238E27FC236}">
                <a16:creationId xmlns:a16="http://schemas.microsoft.com/office/drawing/2014/main" id="{0916E24A-18CF-4055-E3AB-DA53EC97EDFD}"/>
              </a:ext>
            </a:extLst>
          </p:cNvPr>
          <p:cNvSpPr/>
          <p:nvPr/>
        </p:nvSpPr>
        <p:spPr>
          <a:xfrm>
            <a:off x="8585489" y="2463233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ECA97C-55A7-0B1F-431E-677D8C7FDF48}"/>
              </a:ext>
            </a:extLst>
          </p:cNvPr>
          <p:cNvSpPr txBox="1"/>
          <p:nvPr/>
        </p:nvSpPr>
        <p:spPr>
          <a:xfrm>
            <a:off x="188768" y="708794"/>
            <a:ext cx="148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Andre Avgang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D3DB64-70BA-E94C-D52E-4D944FD6EF38}"/>
              </a:ext>
            </a:extLst>
          </p:cNvPr>
          <p:cNvSpPr/>
          <p:nvPr/>
        </p:nvSpPr>
        <p:spPr>
          <a:xfrm>
            <a:off x="5803070" y="2117220"/>
            <a:ext cx="758683" cy="275586"/>
          </a:xfrm>
          <a:prstGeom prst="rect">
            <a:avLst/>
          </a:prstGeom>
          <a:solidFill>
            <a:srgbClr val="E62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15,0 </a:t>
            </a:r>
            <a:r>
              <a:rPr lang="nb-NO" sz="1200" dirty="0" err="1"/>
              <a:t>m/s</a:t>
            </a:r>
            <a:endParaRPr lang="nb-NO" sz="12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B97035-4A60-B2FE-698C-3185B6117384}"/>
              </a:ext>
            </a:extLst>
          </p:cNvPr>
          <p:cNvSpPr/>
          <p:nvPr/>
        </p:nvSpPr>
        <p:spPr>
          <a:xfrm>
            <a:off x="4732129" y="3199075"/>
            <a:ext cx="671477" cy="275586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8,0 </a:t>
            </a:r>
            <a:r>
              <a:rPr lang="nb-NO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m/s</a:t>
            </a:r>
            <a:endParaRPr lang="nb-NO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902B8D-70D5-24E7-BDA4-B9DBEE64C991}"/>
              </a:ext>
            </a:extLst>
          </p:cNvPr>
          <p:cNvSpPr/>
          <p:nvPr/>
        </p:nvSpPr>
        <p:spPr>
          <a:xfrm>
            <a:off x="6033594" y="3060100"/>
            <a:ext cx="671477" cy="275586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3,5 </a:t>
            </a:r>
            <a:r>
              <a:rPr lang="nb-NO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m/s</a:t>
            </a:r>
            <a:endParaRPr lang="nb-NO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9" name="Oval 1028">
            <a:extLst>
              <a:ext uri="{FF2B5EF4-FFF2-40B4-BE49-F238E27FC236}">
                <a16:creationId xmlns:a16="http://schemas.microsoft.com/office/drawing/2014/main" id="{B2D0728C-623A-2C51-E3A7-6F2D0386788D}"/>
              </a:ext>
            </a:extLst>
          </p:cNvPr>
          <p:cNvSpPr/>
          <p:nvPr/>
        </p:nvSpPr>
        <p:spPr>
          <a:xfrm>
            <a:off x="8355919" y="2344584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BD58FC-19AA-B02E-C59B-D6AE8ADF7A9D}"/>
              </a:ext>
            </a:extLst>
          </p:cNvPr>
          <p:cNvSpPr/>
          <p:nvPr/>
        </p:nvSpPr>
        <p:spPr>
          <a:xfrm>
            <a:off x="8143202" y="2006913"/>
            <a:ext cx="671477" cy="275586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3,3 </a:t>
            </a:r>
            <a:r>
              <a:rPr lang="nb-NO" sz="1200" dirty="0" err="1"/>
              <a:t>m/s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99805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174C4B6F-3DD5-18C5-E87A-0FA5C6808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93" y="15240"/>
            <a:ext cx="5996640" cy="6858000"/>
          </a:xfrm>
          <a:prstGeom prst="rect">
            <a:avLst/>
          </a:prstGeom>
        </p:spPr>
      </p:pic>
      <p:sp>
        <p:nvSpPr>
          <p:cNvPr id="1047" name="Oval 1046">
            <a:extLst>
              <a:ext uri="{FF2B5EF4-FFF2-40B4-BE49-F238E27FC236}">
                <a16:creationId xmlns:a16="http://schemas.microsoft.com/office/drawing/2014/main" id="{941BD78E-06B1-7425-7DCE-12AA1E1ACDE3}"/>
              </a:ext>
            </a:extLst>
          </p:cNvPr>
          <p:cNvSpPr/>
          <p:nvPr/>
        </p:nvSpPr>
        <p:spPr>
          <a:xfrm>
            <a:off x="4497200" y="1325818"/>
            <a:ext cx="4320000" cy="432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379E43-DB48-20DD-5661-EB57986124B2}"/>
              </a:ext>
            </a:extLst>
          </p:cNvPr>
          <p:cNvSpPr/>
          <p:nvPr/>
        </p:nvSpPr>
        <p:spPr>
          <a:xfrm>
            <a:off x="8261445" y="3362325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09</a:t>
            </a: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227F40BB-E983-E5D9-BBB5-9C5C7739E800}"/>
              </a:ext>
            </a:extLst>
          </p:cNvPr>
          <p:cNvSpPr/>
          <p:nvPr/>
        </p:nvSpPr>
        <p:spPr>
          <a:xfrm>
            <a:off x="7585161" y="2371321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902B8D-70D5-24E7-BDA4-B9DBEE64C991}"/>
              </a:ext>
            </a:extLst>
          </p:cNvPr>
          <p:cNvSpPr/>
          <p:nvPr/>
        </p:nvSpPr>
        <p:spPr>
          <a:xfrm>
            <a:off x="6033594" y="3060100"/>
            <a:ext cx="740369" cy="275586"/>
          </a:xfrm>
          <a:prstGeom prst="rect">
            <a:avLst/>
          </a:prstGeom>
          <a:solidFill>
            <a:srgbClr val="FF960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bg1"/>
                </a:solidFill>
              </a:rPr>
              <a:t>10,8 </a:t>
            </a:r>
            <a:r>
              <a:rPr lang="nb-NO" sz="1200" dirty="0" err="1">
                <a:solidFill>
                  <a:schemeClr val="bg1"/>
                </a:solidFill>
              </a:rPr>
              <a:t>m/s</a:t>
            </a:r>
            <a:endParaRPr lang="nb-NO" sz="1200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B97035-4A60-B2FE-698C-3185B6117384}"/>
              </a:ext>
            </a:extLst>
          </p:cNvPr>
          <p:cNvSpPr/>
          <p:nvPr/>
        </p:nvSpPr>
        <p:spPr>
          <a:xfrm>
            <a:off x="4701134" y="3199075"/>
            <a:ext cx="740369" cy="275586"/>
          </a:xfrm>
          <a:prstGeom prst="rect">
            <a:avLst/>
          </a:prstGeom>
          <a:solidFill>
            <a:srgbClr val="E62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bg1"/>
                </a:solidFill>
              </a:rPr>
              <a:t>19,0 </a:t>
            </a:r>
            <a:r>
              <a:rPr lang="nb-NO" sz="1200" dirty="0" err="1">
                <a:solidFill>
                  <a:schemeClr val="bg1"/>
                </a:solidFill>
              </a:rPr>
              <a:t>m/s</a:t>
            </a:r>
            <a:endParaRPr lang="nb-NO" sz="1200" dirty="0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16A20D-EFA2-E564-3048-7C50F33159C0}"/>
              </a:ext>
            </a:extLst>
          </p:cNvPr>
          <p:cNvSpPr/>
          <p:nvPr/>
        </p:nvSpPr>
        <p:spPr>
          <a:xfrm>
            <a:off x="4944341" y="3501322"/>
            <a:ext cx="288000" cy="288000"/>
          </a:xfrm>
          <a:prstGeom prst="ellipse">
            <a:avLst/>
          </a:prstGeom>
          <a:solidFill>
            <a:srgbClr val="E62C00"/>
          </a:solidFill>
          <a:ln>
            <a:solidFill>
              <a:srgbClr val="E62C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177C2A-3152-4884-9392-C31252AF0BE8}"/>
              </a:ext>
            </a:extLst>
          </p:cNvPr>
          <p:cNvSpPr/>
          <p:nvPr/>
        </p:nvSpPr>
        <p:spPr>
          <a:xfrm>
            <a:off x="6199347" y="3362325"/>
            <a:ext cx="288000" cy="288000"/>
          </a:xfrm>
          <a:prstGeom prst="ellipse">
            <a:avLst/>
          </a:prstGeom>
          <a:solidFill>
            <a:srgbClr val="FF9609"/>
          </a:solidFill>
          <a:ln>
            <a:solidFill>
              <a:srgbClr val="FF960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B4E168C-36D1-BFD5-C4E2-B535AC5EE5CE}"/>
              </a:ext>
            </a:extLst>
          </p:cNvPr>
          <p:cNvSpPr/>
          <p:nvPr/>
        </p:nvSpPr>
        <p:spPr>
          <a:xfrm>
            <a:off x="4960956" y="4118986"/>
            <a:ext cx="288000" cy="288000"/>
          </a:xfrm>
          <a:prstGeom prst="ellipse">
            <a:avLst/>
          </a:prstGeom>
          <a:solidFill>
            <a:srgbClr val="FF9609"/>
          </a:solidFill>
          <a:ln>
            <a:solidFill>
              <a:srgbClr val="FF960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AADA268-02FC-D78C-74D3-7BA21D439AD5}"/>
              </a:ext>
            </a:extLst>
          </p:cNvPr>
          <p:cNvSpPr/>
          <p:nvPr/>
        </p:nvSpPr>
        <p:spPr>
          <a:xfrm>
            <a:off x="5617835" y="5934131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4EC051-8370-7135-EC42-1037629E3109}"/>
              </a:ext>
            </a:extLst>
          </p:cNvPr>
          <p:cNvSpPr/>
          <p:nvPr/>
        </p:nvSpPr>
        <p:spPr>
          <a:xfrm>
            <a:off x="8528145" y="5699896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7C3706-9B7C-7753-1457-31CA792E43BC}"/>
              </a:ext>
            </a:extLst>
          </p:cNvPr>
          <p:cNvSpPr/>
          <p:nvPr/>
        </p:nvSpPr>
        <p:spPr>
          <a:xfrm>
            <a:off x="8116389" y="5699896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19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279CBA-BBF8-DB32-A12B-B1517D90137B}"/>
              </a:ext>
            </a:extLst>
          </p:cNvPr>
          <p:cNvSpPr/>
          <p:nvPr/>
        </p:nvSpPr>
        <p:spPr>
          <a:xfrm>
            <a:off x="5115606" y="5269230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17</a:t>
            </a:r>
          </a:p>
        </p:txBody>
      </p:sp>
      <p:sp>
        <p:nvSpPr>
          <p:cNvPr id="1025" name="Oval 1024">
            <a:extLst>
              <a:ext uri="{FF2B5EF4-FFF2-40B4-BE49-F238E27FC236}">
                <a16:creationId xmlns:a16="http://schemas.microsoft.com/office/drawing/2014/main" id="{325B5CD8-077B-BBD2-7ADB-229ADDC2D269}"/>
              </a:ext>
            </a:extLst>
          </p:cNvPr>
          <p:cNvSpPr/>
          <p:nvPr/>
        </p:nvSpPr>
        <p:spPr>
          <a:xfrm>
            <a:off x="3553068" y="4007253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12</a:t>
            </a:r>
          </a:p>
        </p:txBody>
      </p:sp>
      <p:sp>
        <p:nvSpPr>
          <p:cNvPr id="1034" name="Oval 1033">
            <a:extLst>
              <a:ext uri="{FF2B5EF4-FFF2-40B4-BE49-F238E27FC236}">
                <a16:creationId xmlns:a16="http://schemas.microsoft.com/office/drawing/2014/main" id="{5D0A8F42-B361-DBAC-1C59-31131221BAF0}"/>
              </a:ext>
            </a:extLst>
          </p:cNvPr>
          <p:cNvSpPr/>
          <p:nvPr/>
        </p:nvSpPr>
        <p:spPr>
          <a:xfrm>
            <a:off x="7125432" y="5813502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23</a:t>
            </a:r>
          </a:p>
        </p:txBody>
      </p:sp>
      <p:sp>
        <p:nvSpPr>
          <p:cNvPr id="54" name="Oval 8">
            <a:extLst>
              <a:ext uri="{FF2B5EF4-FFF2-40B4-BE49-F238E27FC236}">
                <a16:creationId xmlns:a16="http://schemas.microsoft.com/office/drawing/2014/main" id="{BA0B397C-E4C8-87C6-5413-F661668EBD88}"/>
              </a:ext>
            </a:extLst>
          </p:cNvPr>
          <p:cNvSpPr/>
          <p:nvPr/>
        </p:nvSpPr>
        <p:spPr>
          <a:xfrm>
            <a:off x="8095640" y="1066144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27</a:t>
            </a:r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2A90E1E7-A9E3-208C-3851-8490F39CB995}"/>
              </a:ext>
            </a:extLst>
          </p:cNvPr>
          <p:cNvSpPr/>
          <p:nvPr/>
        </p:nvSpPr>
        <p:spPr>
          <a:xfrm>
            <a:off x="7685527" y="465540"/>
            <a:ext cx="288000" cy="288000"/>
          </a:xfrm>
          <a:prstGeom prst="ellipse">
            <a:avLst/>
          </a:prstGeom>
          <a:solidFill>
            <a:srgbClr val="FF9609"/>
          </a:solidFill>
          <a:ln>
            <a:solidFill>
              <a:srgbClr val="FF960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60A846-5116-CAE1-377F-FC5D1C1D9CB1}"/>
              </a:ext>
            </a:extLst>
          </p:cNvPr>
          <p:cNvSpPr/>
          <p:nvPr/>
        </p:nvSpPr>
        <p:spPr>
          <a:xfrm>
            <a:off x="5981655" y="2427470"/>
            <a:ext cx="288000" cy="288000"/>
          </a:xfrm>
          <a:prstGeom prst="ellipse">
            <a:avLst/>
          </a:prstGeom>
          <a:solidFill>
            <a:srgbClr val="E62C00"/>
          </a:solidFill>
          <a:ln>
            <a:solidFill>
              <a:srgbClr val="E62C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D3DB64-70BA-E94C-D52E-4D944FD6EF38}"/>
              </a:ext>
            </a:extLst>
          </p:cNvPr>
          <p:cNvSpPr/>
          <p:nvPr/>
        </p:nvSpPr>
        <p:spPr>
          <a:xfrm>
            <a:off x="5803070" y="2117220"/>
            <a:ext cx="758683" cy="275586"/>
          </a:xfrm>
          <a:prstGeom prst="rect">
            <a:avLst/>
          </a:prstGeom>
          <a:solidFill>
            <a:srgbClr val="E62C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17,0 </a:t>
            </a:r>
            <a:r>
              <a:rPr lang="nb-NO" sz="1200" dirty="0" err="1"/>
              <a:t>m/s</a:t>
            </a:r>
            <a:endParaRPr lang="nb-NO" sz="12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DAD818-7A70-7E0E-48E5-511E7B20B28A}"/>
              </a:ext>
            </a:extLst>
          </p:cNvPr>
          <p:cNvSpPr/>
          <p:nvPr/>
        </p:nvSpPr>
        <p:spPr>
          <a:xfrm>
            <a:off x="5134821" y="2421123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C3344A-7116-3FAD-8951-76CD4E9F2D59}"/>
              </a:ext>
            </a:extLst>
          </p:cNvPr>
          <p:cNvSpPr/>
          <p:nvPr/>
        </p:nvSpPr>
        <p:spPr>
          <a:xfrm>
            <a:off x="8394795" y="1050472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0B397C-E4C8-87C6-5413-F661668EBD88}"/>
              </a:ext>
            </a:extLst>
          </p:cNvPr>
          <p:cNvSpPr/>
          <p:nvPr/>
        </p:nvSpPr>
        <p:spPr>
          <a:xfrm>
            <a:off x="7778729" y="1078126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793A5D-22D4-3A18-3CBC-549AC43CFEEE}"/>
              </a:ext>
            </a:extLst>
          </p:cNvPr>
          <p:cNvSpPr/>
          <p:nvPr/>
        </p:nvSpPr>
        <p:spPr>
          <a:xfrm>
            <a:off x="6190644" y="772851"/>
            <a:ext cx="288000" cy="288000"/>
          </a:xfrm>
          <a:prstGeom prst="ellipse">
            <a:avLst/>
          </a:prstGeom>
          <a:solidFill>
            <a:srgbClr val="FF9609"/>
          </a:solidFill>
          <a:ln>
            <a:solidFill>
              <a:srgbClr val="FF96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F8C1D4-5330-50D7-4553-67D572FC3F53}"/>
              </a:ext>
            </a:extLst>
          </p:cNvPr>
          <p:cNvSpPr/>
          <p:nvPr/>
        </p:nvSpPr>
        <p:spPr>
          <a:xfrm>
            <a:off x="7897590" y="3362325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08</a:t>
            </a:r>
          </a:p>
        </p:txBody>
      </p:sp>
      <p:sp>
        <p:nvSpPr>
          <p:cNvPr id="1032" name="Oval 1031">
            <a:extLst>
              <a:ext uri="{FF2B5EF4-FFF2-40B4-BE49-F238E27FC236}">
                <a16:creationId xmlns:a16="http://schemas.microsoft.com/office/drawing/2014/main" id="{F44FE9B2-54CE-9256-6633-07BEBD194A9E}"/>
              </a:ext>
            </a:extLst>
          </p:cNvPr>
          <p:cNvSpPr/>
          <p:nvPr/>
        </p:nvSpPr>
        <p:spPr>
          <a:xfrm>
            <a:off x="7897590" y="3012240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</a:p>
        </p:txBody>
      </p:sp>
      <p:sp>
        <p:nvSpPr>
          <p:cNvPr id="56" name="Oval 1024">
            <a:extLst>
              <a:ext uri="{FF2B5EF4-FFF2-40B4-BE49-F238E27FC236}">
                <a16:creationId xmlns:a16="http://schemas.microsoft.com/office/drawing/2014/main" id="{325B5CD8-077B-BBD2-7ADB-229ADDC2D269}"/>
              </a:ext>
            </a:extLst>
          </p:cNvPr>
          <p:cNvSpPr/>
          <p:nvPr/>
        </p:nvSpPr>
        <p:spPr>
          <a:xfrm>
            <a:off x="5693655" y="3227920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29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6DDD19-D350-0171-28E5-F40E3AC0014D}"/>
              </a:ext>
            </a:extLst>
          </p:cNvPr>
          <p:cNvSpPr/>
          <p:nvPr/>
        </p:nvSpPr>
        <p:spPr>
          <a:xfrm>
            <a:off x="9173324" y="465540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D3F7A2-4664-282A-AF71-514461209B16}"/>
              </a:ext>
            </a:extLst>
          </p:cNvPr>
          <p:cNvSpPr txBox="1"/>
          <p:nvPr/>
        </p:nvSpPr>
        <p:spPr>
          <a:xfrm>
            <a:off x="9483634" y="441518"/>
            <a:ext cx="26280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Ikke merkbart</a:t>
            </a:r>
          </a:p>
          <a:p>
            <a:endParaRPr lang="nb-NO" dirty="0"/>
          </a:p>
          <a:p>
            <a:r>
              <a:rPr lang="nb-NO" dirty="0"/>
              <a:t>Virvler støv og merkes litt</a:t>
            </a:r>
          </a:p>
          <a:p>
            <a:endParaRPr lang="nb-NO" dirty="0"/>
          </a:p>
          <a:p>
            <a:r>
              <a:rPr lang="nb-NO" dirty="0"/>
              <a:t>Godt merkbart, </a:t>
            </a:r>
          </a:p>
          <a:p>
            <a:r>
              <a:rPr lang="nb-NO" dirty="0"/>
              <a:t>men udramatisk</a:t>
            </a:r>
          </a:p>
          <a:p>
            <a:endParaRPr lang="nb-NO" dirty="0"/>
          </a:p>
          <a:p>
            <a:r>
              <a:rPr lang="nb-NO" dirty="0"/>
              <a:t>Kan være problemer med </a:t>
            </a:r>
          </a:p>
          <a:p>
            <a:r>
              <a:rPr lang="nb-NO" dirty="0"/>
              <a:t>å stå oppreist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0F5E56-8A00-BD74-3F1C-9FA158952383}"/>
              </a:ext>
            </a:extLst>
          </p:cNvPr>
          <p:cNvSpPr/>
          <p:nvPr/>
        </p:nvSpPr>
        <p:spPr>
          <a:xfrm>
            <a:off x="9184479" y="1029058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0442B1-F180-C644-04C6-07EB10E02081}"/>
              </a:ext>
            </a:extLst>
          </p:cNvPr>
          <p:cNvSpPr/>
          <p:nvPr/>
        </p:nvSpPr>
        <p:spPr>
          <a:xfrm>
            <a:off x="9184479" y="1622549"/>
            <a:ext cx="288000" cy="288000"/>
          </a:xfrm>
          <a:prstGeom prst="ellipse">
            <a:avLst/>
          </a:prstGeom>
          <a:solidFill>
            <a:srgbClr val="FF9609"/>
          </a:solidFill>
          <a:ln>
            <a:solidFill>
              <a:srgbClr val="FF960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8B203A-6433-6A75-8B0C-4FE03F44CD4C}"/>
              </a:ext>
            </a:extLst>
          </p:cNvPr>
          <p:cNvSpPr/>
          <p:nvPr/>
        </p:nvSpPr>
        <p:spPr>
          <a:xfrm>
            <a:off x="9209107" y="2442713"/>
            <a:ext cx="288000" cy="288000"/>
          </a:xfrm>
          <a:prstGeom prst="ellipse">
            <a:avLst/>
          </a:prstGeom>
          <a:solidFill>
            <a:srgbClr val="E62C00"/>
          </a:solidFill>
          <a:ln>
            <a:solidFill>
              <a:srgbClr val="E62C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9D6FA9-DBEC-1646-60A0-13D5AA3CDC22}"/>
              </a:ext>
            </a:extLst>
          </p:cNvPr>
          <p:cNvSpPr/>
          <p:nvPr/>
        </p:nvSpPr>
        <p:spPr>
          <a:xfrm>
            <a:off x="4009313" y="4209569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0717995-692F-9E6B-058C-ABE133F1AACE}"/>
              </a:ext>
            </a:extLst>
          </p:cNvPr>
          <p:cNvSpPr/>
          <p:nvPr/>
        </p:nvSpPr>
        <p:spPr>
          <a:xfrm>
            <a:off x="4009313" y="4455409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4DBB1D-8027-9C18-BC49-841BC3AE6B33}"/>
              </a:ext>
            </a:extLst>
          </p:cNvPr>
          <p:cNvSpPr/>
          <p:nvPr/>
        </p:nvSpPr>
        <p:spPr>
          <a:xfrm>
            <a:off x="2737894" y="5591703"/>
            <a:ext cx="2577737" cy="127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027" name="Oval 1026">
            <a:extLst>
              <a:ext uri="{FF2B5EF4-FFF2-40B4-BE49-F238E27FC236}">
                <a16:creationId xmlns:a16="http://schemas.microsoft.com/office/drawing/2014/main" id="{2E2ED56E-7A87-08B7-89B7-D105C47FAC65}"/>
              </a:ext>
            </a:extLst>
          </p:cNvPr>
          <p:cNvSpPr/>
          <p:nvPr/>
        </p:nvSpPr>
        <p:spPr>
          <a:xfrm>
            <a:off x="3558291" y="4621039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13</a:t>
            </a:r>
          </a:p>
        </p:txBody>
      </p:sp>
      <p:sp>
        <p:nvSpPr>
          <p:cNvPr id="1030" name="Arrow: Down 1029">
            <a:extLst>
              <a:ext uri="{FF2B5EF4-FFF2-40B4-BE49-F238E27FC236}">
                <a16:creationId xmlns:a16="http://schemas.microsoft.com/office/drawing/2014/main" id="{C244F04B-B604-C3E0-99C9-9F9AE4894713}"/>
              </a:ext>
            </a:extLst>
          </p:cNvPr>
          <p:cNvSpPr/>
          <p:nvPr/>
        </p:nvSpPr>
        <p:spPr>
          <a:xfrm rot="853931">
            <a:off x="6845139" y="864208"/>
            <a:ext cx="485582" cy="1879369"/>
          </a:xfrm>
          <a:prstGeom prst="downArrow">
            <a:avLst>
              <a:gd name="adj1" fmla="val 41552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b-NO" sz="1600" dirty="0"/>
              <a:t>Innflyvning fra Nord</a:t>
            </a: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7C2F367-6E1D-1BA5-359C-E418BC005734}"/>
              </a:ext>
            </a:extLst>
          </p:cNvPr>
          <p:cNvSpPr/>
          <p:nvPr/>
        </p:nvSpPr>
        <p:spPr>
          <a:xfrm>
            <a:off x="2907227" y="5731976"/>
            <a:ext cx="2070122" cy="998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Brakkerigg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FDF0CF-7C3C-9D33-532E-7F57BAA9EE6C}"/>
              </a:ext>
            </a:extLst>
          </p:cNvPr>
          <p:cNvSpPr/>
          <p:nvPr/>
        </p:nvSpPr>
        <p:spPr>
          <a:xfrm>
            <a:off x="7297161" y="2922562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07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1B213CA0-C81D-D513-9A27-78DB373255B7}"/>
              </a:ext>
            </a:extLst>
          </p:cNvPr>
          <p:cNvSpPr txBox="1"/>
          <p:nvPr/>
        </p:nvSpPr>
        <p:spPr>
          <a:xfrm>
            <a:off x="6466858" y="3405015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Helipad</a:t>
            </a:r>
            <a:endParaRPr lang="nb-NO" dirty="0"/>
          </a:p>
        </p:txBody>
      </p:sp>
      <p:sp>
        <p:nvSpPr>
          <p:cNvPr id="1046" name="Isosceles Triangle 1045">
            <a:extLst>
              <a:ext uri="{FF2B5EF4-FFF2-40B4-BE49-F238E27FC236}">
                <a16:creationId xmlns:a16="http://schemas.microsoft.com/office/drawing/2014/main" id="{65B35FEA-11C2-4B1C-5E12-D36277806EF8}"/>
              </a:ext>
            </a:extLst>
          </p:cNvPr>
          <p:cNvSpPr/>
          <p:nvPr/>
        </p:nvSpPr>
        <p:spPr>
          <a:xfrm rot="491059">
            <a:off x="5170216" y="91786"/>
            <a:ext cx="371475" cy="5334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91577-3F27-591D-6D14-682893041BDB}"/>
              </a:ext>
            </a:extLst>
          </p:cNvPr>
          <p:cNvSpPr txBox="1"/>
          <p:nvPr/>
        </p:nvSpPr>
        <p:spPr>
          <a:xfrm rot="19964946">
            <a:off x="5338796" y="1208987"/>
            <a:ext cx="72006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b="1" dirty="0"/>
              <a:t>100m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B5FA5D-2C00-B61F-7BBF-FDFF203411F1}"/>
              </a:ext>
            </a:extLst>
          </p:cNvPr>
          <p:cNvSpPr/>
          <p:nvPr/>
        </p:nvSpPr>
        <p:spPr>
          <a:xfrm>
            <a:off x="7322510" y="3227920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28</a:t>
            </a:r>
          </a:p>
        </p:txBody>
      </p:sp>
      <p:sp>
        <p:nvSpPr>
          <p:cNvPr id="1026" name="Oval 1025">
            <a:extLst>
              <a:ext uri="{FF2B5EF4-FFF2-40B4-BE49-F238E27FC236}">
                <a16:creationId xmlns:a16="http://schemas.microsoft.com/office/drawing/2014/main" id="{0916E24A-18CF-4055-E3AB-DA53EC97EDFD}"/>
              </a:ext>
            </a:extLst>
          </p:cNvPr>
          <p:cNvSpPr/>
          <p:nvPr/>
        </p:nvSpPr>
        <p:spPr>
          <a:xfrm>
            <a:off x="8585489" y="2463233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ECA97C-55A7-0B1F-431E-677D8C7FDF48}"/>
              </a:ext>
            </a:extLst>
          </p:cNvPr>
          <p:cNvSpPr txBox="1"/>
          <p:nvPr/>
        </p:nvSpPr>
        <p:spPr>
          <a:xfrm>
            <a:off x="188768" y="708794"/>
            <a:ext cx="1345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Maksverdier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BD58FC-19AA-B02E-C59B-D6AE8ADF7A9D}"/>
              </a:ext>
            </a:extLst>
          </p:cNvPr>
          <p:cNvSpPr/>
          <p:nvPr/>
        </p:nvSpPr>
        <p:spPr>
          <a:xfrm>
            <a:off x="8143202" y="2006913"/>
            <a:ext cx="671477" cy="275586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3,3 </a:t>
            </a:r>
            <a:r>
              <a:rPr lang="nb-NO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m/s</a:t>
            </a:r>
            <a:endParaRPr lang="nb-NO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9" name="Oval 1028">
            <a:extLst>
              <a:ext uri="{FF2B5EF4-FFF2-40B4-BE49-F238E27FC236}">
                <a16:creationId xmlns:a16="http://schemas.microsoft.com/office/drawing/2014/main" id="{B2D0728C-623A-2C51-E3A7-6F2D0386788D}"/>
              </a:ext>
            </a:extLst>
          </p:cNvPr>
          <p:cNvSpPr/>
          <p:nvPr/>
        </p:nvSpPr>
        <p:spPr>
          <a:xfrm>
            <a:off x="8355919" y="2344584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4BFB1948-8870-5454-5ADE-7A97CE56031C}"/>
              </a:ext>
            </a:extLst>
          </p:cNvPr>
          <p:cNvSpPr/>
          <p:nvPr/>
        </p:nvSpPr>
        <p:spPr>
          <a:xfrm rot="11713592">
            <a:off x="6248381" y="3900102"/>
            <a:ext cx="485582" cy="1879369"/>
          </a:xfrm>
          <a:prstGeom prst="downArrow">
            <a:avLst>
              <a:gd name="adj1" fmla="val 41552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sz="1600" dirty="0"/>
              <a:t>Innflyvning fra sør</a:t>
            </a:r>
          </a:p>
        </p:txBody>
      </p:sp>
    </p:spTree>
    <p:extLst>
      <p:ext uri="{BB962C8B-B14F-4D97-AF65-F5344CB8AC3E}">
        <p14:creationId xmlns:p14="http://schemas.microsoft.com/office/powerpoint/2010/main" val="13838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174C4B6F-3DD5-18C5-E87A-0FA5C6808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93" y="15240"/>
            <a:ext cx="5996640" cy="6858000"/>
          </a:xfrm>
          <a:prstGeom prst="rect">
            <a:avLst/>
          </a:prstGeom>
        </p:spPr>
      </p:pic>
      <p:sp>
        <p:nvSpPr>
          <p:cNvPr id="1047" name="Oval 1046">
            <a:extLst>
              <a:ext uri="{FF2B5EF4-FFF2-40B4-BE49-F238E27FC236}">
                <a16:creationId xmlns:a16="http://schemas.microsoft.com/office/drawing/2014/main" id="{941BD78E-06B1-7425-7DCE-12AA1E1ACDE3}"/>
              </a:ext>
            </a:extLst>
          </p:cNvPr>
          <p:cNvSpPr/>
          <p:nvPr/>
        </p:nvSpPr>
        <p:spPr>
          <a:xfrm>
            <a:off x="4497200" y="1325818"/>
            <a:ext cx="4320000" cy="432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177C2A-3152-4884-9392-C31252AF0BE8}"/>
              </a:ext>
            </a:extLst>
          </p:cNvPr>
          <p:cNvSpPr/>
          <p:nvPr/>
        </p:nvSpPr>
        <p:spPr>
          <a:xfrm>
            <a:off x="6199347" y="3362325"/>
            <a:ext cx="288000" cy="288000"/>
          </a:xfrm>
          <a:prstGeom prst="ellipse">
            <a:avLst/>
          </a:prstGeom>
          <a:solidFill>
            <a:srgbClr val="FF9609"/>
          </a:solidFill>
          <a:ln>
            <a:solidFill>
              <a:srgbClr val="FF960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60A846-5116-CAE1-377F-FC5D1C1D9CB1}"/>
              </a:ext>
            </a:extLst>
          </p:cNvPr>
          <p:cNvSpPr/>
          <p:nvPr/>
        </p:nvSpPr>
        <p:spPr>
          <a:xfrm>
            <a:off x="5981655" y="2427470"/>
            <a:ext cx="288000" cy="288000"/>
          </a:xfrm>
          <a:prstGeom prst="ellipse">
            <a:avLst/>
          </a:prstGeom>
          <a:solidFill>
            <a:srgbClr val="FF9609"/>
          </a:solidFill>
          <a:ln>
            <a:solidFill>
              <a:srgbClr val="FF960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793A5D-22D4-3A18-3CBC-549AC43CFEEE}"/>
              </a:ext>
            </a:extLst>
          </p:cNvPr>
          <p:cNvSpPr/>
          <p:nvPr/>
        </p:nvSpPr>
        <p:spPr>
          <a:xfrm>
            <a:off x="6190644" y="772851"/>
            <a:ext cx="288000" cy="288000"/>
          </a:xfrm>
          <a:prstGeom prst="ellipse">
            <a:avLst/>
          </a:prstGeom>
          <a:solidFill>
            <a:srgbClr val="FF9609"/>
          </a:solidFill>
          <a:ln>
            <a:solidFill>
              <a:srgbClr val="FF96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B4E168C-36D1-BFD5-C4E2-B535AC5EE5CE}"/>
              </a:ext>
            </a:extLst>
          </p:cNvPr>
          <p:cNvSpPr/>
          <p:nvPr/>
        </p:nvSpPr>
        <p:spPr>
          <a:xfrm>
            <a:off x="4960956" y="4118986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AADA268-02FC-D78C-74D3-7BA21D439AD5}"/>
              </a:ext>
            </a:extLst>
          </p:cNvPr>
          <p:cNvSpPr/>
          <p:nvPr/>
        </p:nvSpPr>
        <p:spPr>
          <a:xfrm>
            <a:off x="5617835" y="5934131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F8C1D4-5330-50D7-4553-67D572FC3F53}"/>
              </a:ext>
            </a:extLst>
          </p:cNvPr>
          <p:cNvSpPr/>
          <p:nvPr/>
        </p:nvSpPr>
        <p:spPr>
          <a:xfrm>
            <a:off x="7897590" y="3362325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08</a:t>
            </a:r>
          </a:p>
        </p:txBody>
      </p:sp>
      <p:sp>
        <p:nvSpPr>
          <p:cNvPr id="56" name="Oval 1024">
            <a:extLst>
              <a:ext uri="{FF2B5EF4-FFF2-40B4-BE49-F238E27FC236}">
                <a16:creationId xmlns:a16="http://schemas.microsoft.com/office/drawing/2014/main" id="{325B5CD8-077B-BBD2-7ADB-229ADDC2D269}"/>
              </a:ext>
            </a:extLst>
          </p:cNvPr>
          <p:cNvSpPr/>
          <p:nvPr/>
        </p:nvSpPr>
        <p:spPr>
          <a:xfrm>
            <a:off x="5693655" y="3227920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379E43-DB48-20DD-5661-EB57986124B2}"/>
              </a:ext>
            </a:extLst>
          </p:cNvPr>
          <p:cNvSpPr/>
          <p:nvPr/>
        </p:nvSpPr>
        <p:spPr>
          <a:xfrm>
            <a:off x="8261445" y="3362325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7C3706-9B7C-7753-1457-31CA792E43BC}"/>
              </a:ext>
            </a:extLst>
          </p:cNvPr>
          <p:cNvSpPr/>
          <p:nvPr/>
        </p:nvSpPr>
        <p:spPr>
          <a:xfrm>
            <a:off x="8116389" y="5699896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279CBA-BBF8-DB32-A12B-B1517D90137B}"/>
              </a:ext>
            </a:extLst>
          </p:cNvPr>
          <p:cNvSpPr/>
          <p:nvPr/>
        </p:nvSpPr>
        <p:spPr>
          <a:xfrm>
            <a:off x="5115606" y="5269230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1034" name="Oval 1033">
            <a:extLst>
              <a:ext uri="{FF2B5EF4-FFF2-40B4-BE49-F238E27FC236}">
                <a16:creationId xmlns:a16="http://schemas.microsoft.com/office/drawing/2014/main" id="{5D0A8F42-B361-DBAC-1C59-31131221BAF0}"/>
              </a:ext>
            </a:extLst>
          </p:cNvPr>
          <p:cNvSpPr/>
          <p:nvPr/>
        </p:nvSpPr>
        <p:spPr>
          <a:xfrm>
            <a:off x="7125432" y="5813502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54" name="Oval 8">
            <a:extLst>
              <a:ext uri="{FF2B5EF4-FFF2-40B4-BE49-F238E27FC236}">
                <a16:creationId xmlns:a16="http://schemas.microsoft.com/office/drawing/2014/main" id="{BA0B397C-E4C8-87C6-5413-F661668EBD88}"/>
              </a:ext>
            </a:extLst>
          </p:cNvPr>
          <p:cNvSpPr/>
          <p:nvPr/>
        </p:nvSpPr>
        <p:spPr>
          <a:xfrm>
            <a:off x="8095640" y="1066144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2A90E1E7-A9E3-208C-3851-8490F39CB995}"/>
              </a:ext>
            </a:extLst>
          </p:cNvPr>
          <p:cNvSpPr/>
          <p:nvPr/>
        </p:nvSpPr>
        <p:spPr>
          <a:xfrm>
            <a:off x="7685527" y="465540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DAD818-7A70-7E0E-48E5-511E7B20B28A}"/>
              </a:ext>
            </a:extLst>
          </p:cNvPr>
          <p:cNvSpPr/>
          <p:nvPr/>
        </p:nvSpPr>
        <p:spPr>
          <a:xfrm>
            <a:off x="5134821" y="2421123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C3344A-7116-3FAD-8951-76CD4E9F2D59}"/>
              </a:ext>
            </a:extLst>
          </p:cNvPr>
          <p:cNvSpPr/>
          <p:nvPr/>
        </p:nvSpPr>
        <p:spPr>
          <a:xfrm>
            <a:off x="8394795" y="1050472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0B397C-E4C8-87C6-5413-F661668EBD88}"/>
              </a:ext>
            </a:extLst>
          </p:cNvPr>
          <p:cNvSpPr/>
          <p:nvPr/>
        </p:nvSpPr>
        <p:spPr>
          <a:xfrm>
            <a:off x="7778729" y="1078126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032" name="Oval 1031">
            <a:extLst>
              <a:ext uri="{FF2B5EF4-FFF2-40B4-BE49-F238E27FC236}">
                <a16:creationId xmlns:a16="http://schemas.microsoft.com/office/drawing/2014/main" id="{F44FE9B2-54CE-9256-6633-07BEBD194A9E}"/>
              </a:ext>
            </a:extLst>
          </p:cNvPr>
          <p:cNvSpPr/>
          <p:nvPr/>
        </p:nvSpPr>
        <p:spPr>
          <a:xfrm>
            <a:off x="7897590" y="3012240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227F40BB-E983-E5D9-BBB5-9C5C7739E800}"/>
              </a:ext>
            </a:extLst>
          </p:cNvPr>
          <p:cNvSpPr/>
          <p:nvPr/>
        </p:nvSpPr>
        <p:spPr>
          <a:xfrm>
            <a:off x="7585161" y="2371321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16A20D-EFA2-E564-3048-7C50F33159C0}"/>
              </a:ext>
            </a:extLst>
          </p:cNvPr>
          <p:cNvSpPr/>
          <p:nvPr/>
        </p:nvSpPr>
        <p:spPr>
          <a:xfrm>
            <a:off x="4944341" y="3501322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4EC051-8370-7135-EC42-1037629E3109}"/>
              </a:ext>
            </a:extLst>
          </p:cNvPr>
          <p:cNvSpPr/>
          <p:nvPr/>
        </p:nvSpPr>
        <p:spPr>
          <a:xfrm>
            <a:off x="8528145" y="5699896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20</a:t>
            </a:r>
          </a:p>
        </p:txBody>
      </p:sp>
      <p:sp>
        <p:nvSpPr>
          <p:cNvPr id="1025" name="Oval 1024">
            <a:extLst>
              <a:ext uri="{FF2B5EF4-FFF2-40B4-BE49-F238E27FC236}">
                <a16:creationId xmlns:a16="http://schemas.microsoft.com/office/drawing/2014/main" id="{325B5CD8-077B-BBD2-7ADB-229ADDC2D269}"/>
              </a:ext>
            </a:extLst>
          </p:cNvPr>
          <p:cNvSpPr/>
          <p:nvPr/>
        </p:nvSpPr>
        <p:spPr>
          <a:xfrm>
            <a:off x="3553068" y="4007253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6DDD19-D350-0171-28E5-F40E3AC0014D}"/>
              </a:ext>
            </a:extLst>
          </p:cNvPr>
          <p:cNvSpPr/>
          <p:nvPr/>
        </p:nvSpPr>
        <p:spPr>
          <a:xfrm>
            <a:off x="9173324" y="465540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D3F7A2-4664-282A-AF71-514461209B16}"/>
              </a:ext>
            </a:extLst>
          </p:cNvPr>
          <p:cNvSpPr txBox="1"/>
          <p:nvPr/>
        </p:nvSpPr>
        <p:spPr>
          <a:xfrm>
            <a:off x="9483634" y="441518"/>
            <a:ext cx="20567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Lite/ingenting</a:t>
            </a:r>
          </a:p>
          <a:p>
            <a:endParaRPr lang="nb-NO" dirty="0"/>
          </a:p>
          <a:p>
            <a:r>
              <a:rPr lang="nb-NO" dirty="0"/>
              <a:t>Virvler noe løv/støv</a:t>
            </a:r>
          </a:p>
          <a:p>
            <a:endParaRPr lang="nb-NO" dirty="0"/>
          </a:p>
          <a:p>
            <a:r>
              <a:rPr lang="nb-NO" dirty="0"/>
              <a:t>Virvler mye løv/støv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0F5E56-8A00-BD74-3F1C-9FA158952383}"/>
              </a:ext>
            </a:extLst>
          </p:cNvPr>
          <p:cNvSpPr/>
          <p:nvPr/>
        </p:nvSpPr>
        <p:spPr>
          <a:xfrm>
            <a:off x="9184479" y="1029058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0442B1-F180-C644-04C6-07EB10E02081}"/>
              </a:ext>
            </a:extLst>
          </p:cNvPr>
          <p:cNvSpPr/>
          <p:nvPr/>
        </p:nvSpPr>
        <p:spPr>
          <a:xfrm>
            <a:off x="9184479" y="1622549"/>
            <a:ext cx="288000" cy="288000"/>
          </a:xfrm>
          <a:prstGeom prst="ellipse">
            <a:avLst/>
          </a:prstGeom>
          <a:solidFill>
            <a:srgbClr val="FF9609"/>
          </a:solidFill>
          <a:ln>
            <a:solidFill>
              <a:srgbClr val="FF960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9D6FA9-DBEC-1646-60A0-13D5AA3CDC22}"/>
              </a:ext>
            </a:extLst>
          </p:cNvPr>
          <p:cNvSpPr/>
          <p:nvPr/>
        </p:nvSpPr>
        <p:spPr>
          <a:xfrm>
            <a:off x="4009313" y="4209569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0717995-692F-9E6B-058C-ABE133F1AACE}"/>
              </a:ext>
            </a:extLst>
          </p:cNvPr>
          <p:cNvSpPr/>
          <p:nvPr/>
        </p:nvSpPr>
        <p:spPr>
          <a:xfrm>
            <a:off x="4009313" y="4455409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4DBB1D-8027-9C18-BC49-841BC3AE6B33}"/>
              </a:ext>
            </a:extLst>
          </p:cNvPr>
          <p:cNvSpPr/>
          <p:nvPr/>
        </p:nvSpPr>
        <p:spPr>
          <a:xfrm>
            <a:off x="2737894" y="5591703"/>
            <a:ext cx="2577737" cy="127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027" name="Oval 1026">
            <a:extLst>
              <a:ext uri="{FF2B5EF4-FFF2-40B4-BE49-F238E27FC236}">
                <a16:creationId xmlns:a16="http://schemas.microsoft.com/office/drawing/2014/main" id="{2E2ED56E-7A87-08B7-89B7-D105C47FAC65}"/>
              </a:ext>
            </a:extLst>
          </p:cNvPr>
          <p:cNvSpPr/>
          <p:nvPr/>
        </p:nvSpPr>
        <p:spPr>
          <a:xfrm>
            <a:off x="3558291" y="4621039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13</a:t>
            </a:r>
          </a:p>
        </p:txBody>
      </p:sp>
      <p:sp>
        <p:nvSpPr>
          <p:cNvPr id="1030" name="Arrow: Down 1029">
            <a:extLst>
              <a:ext uri="{FF2B5EF4-FFF2-40B4-BE49-F238E27FC236}">
                <a16:creationId xmlns:a16="http://schemas.microsoft.com/office/drawing/2014/main" id="{C244F04B-B604-C3E0-99C9-9F9AE4894713}"/>
              </a:ext>
            </a:extLst>
          </p:cNvPr>
          <p:cNvSpPr/>
          <p:nvPr/>
        </p:nvSpPr>
        <p:spPr>
          <a:xfrm rot="853931">
            <a:off x="6845139" y="864208"/>
            <a:ext cx="485582" cy="1879369"/>
          </a:xfrm>
          <a:prstGeom prst="downArrow">
            <a:avLst>
              <a:gd name="adj1" fmla="val 41552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b-NO" sz="1600" dirty="0"/>
              <a:t>Innflyvning fra Nord</a:t>
            </a: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7C2F367-6E1D-1BA5-359C-E418BC005734}"/>
              </a:ext>
            </a:extLst>
          </p:cNvPr>
          <p:cNvSpPr/>
          <p:nvPr/>
        </p:nvSpPr>
        <p:spPr>
          <a:xfrm>
            <a:off x="2907227" y="5731976"/>
            <a:ext cx="2070122" cy="998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Brakkerigg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FDF0CF-7C3C-9D33-532E-7F57BAA9EE6C}"/>
              </a:ext>
            </a:extLst>
          </p:cNvPr>
          <p:cNvSpPr/>
          <p:nvPr/>
        </p:nvSpPr>
        <p:spPr>
          <a:xfrm>
            <a:off x="7297161" y="2922562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07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1B213CA0-C81D-D513-9A27-78DB373255B7}"/>
              </a:ext>
            </a:extLst>
          </p:cNvPr>
          <p:cNvSpPr txBox="1"/>
          <p:nvPr/>
        </p:nvSpPr>
        <p:spPr>
          <a:xfrm>
            <a:off x="6466858" y="3405015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Helipad</a:t>
            </a:r>
            <a:endParaRPr lang="nb-NO" dirty="0"/>
          </a:p>
        </p:txBody>
      </p:sp>
      <p:sp>
        <p:nvSpPr>
          <p:cNvPr id="1046" name="Isosceles Triangle 1045">
            <a:extLst>
              <a:ext uri="{FF2B5EF4-FFF2-40B4-BE49-F238E27FC236}">
                <a16:creationId xmlns:a16="http://schemas.microsoft.com/office/drawing/2014/main" id="{65B35FEA-11C2-4B1C-5E12-D36277806EF8}"/>
              </a:ext>
            </a:extLst>
          </p:cNvPr>
          <p:cNvSpPr/>
          <p:nvPr/>
        </p:nvSpPr>
        <p:spPr>
          <a:xfrm rot="491059">
            <a:off x="5170216" y="91786"/>
            <a:ext cx="371475" cy="5334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91577-3F27-591D-6D14-682893041BDB}"/>
              </a:ext>
            </a:extLst>
          </p:cNvPr>
          <p:cNvSpPr txBox="1"/>
          <p:nvPr/>
        </p:nvSpPr>
        <p:spPr>
          <a:xfrm rot="19964946">
            <a:off x="5338796" y="1208987"/>
            <a:ext cx="72006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b="1" dirty="0"/>
              <a:t>100m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B5FA5D-2C00-B61F-7BBF-FDFF203411F1}"/>
              </a:ext>
            </a:extLst>
          </p:cNvPr>
          <p:cNvSpPr/>
          <p:nvPr/>
        </p:nvSpPr>
        <p:spPr>
          <a:xfrm>
            <a:off x="7322510" y="3227920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28</a:t>
            </a:r>
          </a:p>
        </p:txBody>
      </p:sp>
      <p:sp>
        <p:nvSpPr>
          <p:cNvPr id="1026" name="Oval 1025">
            <a:extLst>
              <a:ext uri="{FF2B5EF4-FFF2-40B4-BE49-F238E27FC236}">
                <a16:creationId xmlns:a16="http://schemas.microsoft.com/office/drawing/2014/main" id="{0916E24A-18CF-4055-E3AB-DA53EC97EDFD}"/>
              </a:ext>
            </a:extLst>
          </p:cNvPr>
          <p:cNvSpPr/>
          <p:nvPr/>
        </p:nvSpPr>
        <p:spPr>
          <a:xfrm>
            <a:off x="8585489" y="2463233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ECA97C-55A7-0B1F-431E-677D8C7FDF48}"/>
              </a:ext>
            </a:extLst>
          </p:cNvPr>
          <p:cNvSpPr txBox="1"/>
          <p:nvPr/>
        </p:nvSpPr>
        <p:spPr>
          <a:xfrm>
            <a:off x="188768" y="708794"/>
            <a:ext cx="1898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Virvel støv og vind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4BFB1948-8870-5454-5ADE-7A97CE56031C}"/>
              </a:ext>
            </a:extLst>
          </p:cNvPr>
          <p:cNvSpPr/>
          <p:nvPr/>
        </p:nvSpPr>
        <p:spPr>
          <a:xfrm rot="11713592">
            <a:off x="6248381" y="3900102"/>
            <a:ext cx="485582" cy="1879369"/>
          </a:xfrm>
          <a:prstGeom prst="downArrow">
            <a:avLst>
              <a:gd name="adj1" fmla="val 41552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sz="1600" dirty="0"/>
              <a:t>Innflyvning fra sør</a:t>
            </a:r>
          </a:p>
        </p:txBody>
      </p:sp>
      <p:sp>
        <p:nvSpPr>
          <p:cNvPr id="1029" name="Oval 1028">
            <a:extLst>
              <a:ext uri="{FF2B5EF4-FFF2-40B4-BE49-F238E27FC236}">
                <a16:creationId xmlns:a16="http://schemas.microsoft.com/office/drawing/2014/main" id="{B2D0728C-623A-2C51-E3A7-6F2D0386788D}"/>
              </a:ext>
            </a:extLst>
          </p:cNvPr>
          <p:cNvSpPr/>
          <p:nvPr/>
        </p:nvSpPr>
        <p:spPr>
          <a:xfrm>
            <a:off x="8355919" y="2344584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61335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174C4B6F-3DD5-18C5-E87A-0FA5C6808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93" y="15240"/>
            <a:ext cx="5996640" cy="6858000"/>
          </a:xfrm>
          <a:prstGeom prst="rect">
            <a:avLst/>
          </a:prstGeom>
        </p:spPr>
      </p:pic>
      <p:sp>
        <p:nvSpPr>
          <p:cNvPr id="1047" name="Oval 1046">
            <a:extLst>
              <a:ext uri="{FF2B5EF4-FFF2-40B4-BE49-F238E27FC236}">
                <a16:creationId xmlns:a16="http://schemas.microsoft.com/office/drawing/2014/main" id="{941BD78E-06B1-7425-7DCE-12AA1E1ACDE3}"/>
              </a:ext>
            </a:extLst>
          </p:cNvPr>
          <p:cNvSpPr/>
          <p:nvPr/>
        </p:nvSpPr>
        <p:spPr>
          <a:xfrm>
            <a:off x="4497200" y="1325818"/>
            <a:ext cx="4320000" cy="432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177C2A-3152-4884-9392-C31252AF0BE8}"/>
              </a:ext>
            </a:extLst>
          </p:cNvPr>
          <p:cNvSpPr/>
          <p:nvPr/>
        </p:nvSpPr>
        <p:spPr>
          <a:xfrm>
            <a:off x="6199347" y="3362325"/>
            <a:ext cx="288000" cy="288000"/>
          </a:xfrm>
          <a:prstGeom prst="ellipse">
            <a:avLst/>
          </a:prstGeom>
          <a:solidFill>
            <a:srgbClr val="FF9609"/>
          </a:solidFill>
          <a:ln>
            <a:solidFill>
              <a:srgbClr val="FF960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60A846-5116-CAE1-377F-FC5D1C1D9CB1}"/>
              </a:ext>
            </a:extLst>
          </p:cNvPr>
          <p:cNvSpPr/>
          <p:nvPr/>
        </p:nvSpPr>
        <p:spPr>
          <a:xfrm>
            <a:off x="5981655" y="2427470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793A5D-22D4-3A18-3CBC-549AC43CFEEE}"/>
              </a:ext>
            </a:extLst>
          </p:cNvPr>
          <p:cNvSpPr/>
          <p:nvPr/>
        </p:nvSpPr>
        <p:spPr>
          <a:xfrm>
            <a:off x="6190644" y="772851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B4E168C-36D1-BFD5-C4E2-B535AC5EE5CE}"/>
              </a:ext>
            </a:extLst>
          </p:cNvPr>
          <p:cNvSpPr/>
          <p:nvPr/>
        </p:nvSpPr>
        <p:spPr>
          <a:xfrm>
            <a:off x="4960956" y="4118986"/>
            <a:ext cx="288000" cy="28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AADA268-02FC-D78C-74D3-7BA21D439AD5}"/>
              </a:ext>
            </a:extLst>
          </p:cNvPr>
          <p:cNvSpPr/>
          <p:nvPr/>
        </p:nvSpPr>
        <p:spPr>
          <a:xfrm>
            <a:off x="5617835" y="5934131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F8C1D4-5330-50D7-4553-67D572FC3F53}"/>
              </a:ext>
            </a:extLst>
          </p:cNvPr>
          <p:cNvSpPr/>
          <p:nvPr/>
        </p:nvSpPr>
        <p:spPr>
          <a:xfrm>
            <a:off x="7897590" y="3362325"/>
            <a:ext cx="288000" cy="28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56" name="Oval 1024">
            <a:extLst>
              <a:ext uri="{FF2B5EF4-FFF2-40B4-BE49-F238E27FC236}">
                <a16:creationId xmlns:a16="http://schemas.microsoft.com/office/drawing/2014/main" id="{325B5CD8-077B-BBD2-7ADB-229ADDC2D269}"/>
              </a:ext>
            </a:extLst>
          </p:cNvPr>
          <p:cNvSpPr/>
          <p:nvPr/>
        </p:nvSpPr>
        <p:spPr>
          <a:xfrm>
            <a:off x="5693655" y="3227920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379E43-DB48-20DD-5661-EB57986124B2}"/>
              </a:ext>
            </a:extLst>
          </p:cNvPr>
          <p:cNvSpPr/>
          <p:nvPr/>
        </p:nvSpPr>
        <p:spPr>
          <a:xfrm>
            <a:off x="8261445" y="3362325"/>
            <a:ext cx="288000" cy="28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7C3706-9B7C-7753-1457-31CA792E43BC}"/>
              </a:ext>
            </a:extLst>
          </p:cNvPr>
          <p:cNvSpPr/>
          <p:nvPr/>
        </p:nvSpPr>
        <p:spPr>
          <a:xfrm>
            <a:off x="8116389" y="5699896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279CBA-BBF8-DB32-A12B-B1517D90137B}"/>
              </a:ext>
            </a:extLst>
          </p:cNvPr>
          <p:cNvSpPr/>
          <p:nvPr/>
        </p:nvSpPr>
        <p:spPr>
          <a:xfrm>
            <a:off x="5115606" y="5269230"/>
            <a:ext cx="288000" cy="28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1034" name="Oval 1033">
            <a:extLst>
              <a:ext uri="{FF2B5EF4-FFF2-40B4-BE49-F238E27FC236}">
                <a16:creationId xmlns:a16="http://schemas.microsoft.com/office/drawing/2014/main" id="{5D0A8F42-B361-DBAC-1C59-31131221BAF0}"/>
              </a:ext>
            </a:extLst>
          </p:cNvPr>
          <p:cNvSpPr/>
          <p:nvPr/>
        </p:nvSpPr>
        <p:spPr>
          <a:xfrm>
            <a:off x="7125432" y="5813502"/>
            <a:ext cx="288000" cy="28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54" name="Oval 8">
            <a:extLst>
              <a:ext uri="{FF2B5EF4-FFF2-40B4-BE49-F238E27FC236}">
                <a16:creationId xmlns:a16="http://schemas.microsoft.com/office/drawing/2014/main" id="{BA0B397C-E4C8-87C6-5413-F661668EBD88}"/>
              </a:ext>
            </a:extLst>
          </p:cNvPr>
          <p:cNvSpPr/>
          <p:nvPr/>
        </p:nvSpPr>
        <p:spPr>
          <a:xfrm>
            <a:off x="8095640" y="1066144"/>
            <a:ext cx="288000" cy="28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2A90E1E7-A9E3-208C-3851-8490F39CB995}"/>
              </a:ext>
            </a:extLst>
          </p:cNvPr>
          <p:cNvSpPr/>
          <p:nvPr/>
        </p:nvSpPr>
        <p:spPr>
          <a:xfrm>
            <a:off x="7685527" y="465540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DAD818-7A70-7E0E-48E5-511E7B20B28A}"/>
              </a:ext>
            </a:extLst>
          </p:cNvPr>
          <p:cNvSpPr/>
          <p:nvPr/>
        </p:nvSpPr>
        <p:spPr>
          <a:xfrm>
            <a:off x="5134821" y="2421123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C3344A-7116-3FAD-8951-76CD4E9F2D59}"/>
              </a:ext>
            </a:extLst>
          </p:cNvPr>
          <p:cNvSpPr/>
          <p:nvPr/>
        </p:nvSpPr>
        <p:spPr>
          <a:xfrm>
            <a:off x="8394795" y="1050472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0B397C-E4C8-87C6-5413-F661668EBD88}"/>
              </a:ext>
            </a:extLst>
          </p:cNvPr>
          <p:cNvSpPr/>
          <p:nvPr/>
        </p:nvSpPr>
        <p:spPr>
          <a:xfrm>
            <a:off x="7778729" y="1078126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032" name="Oval 1031">
            <a:extLst>
              <a:ext uri="{FF2B5EF4-FFF2-40B4-BE49-F238E27FC236}">
                <a16:creationId xmlns:a16="http://schemas.microsoft.com/office/drawing/2014/main" id="{F44FE9B2-54CE-9256-6633-07BEBD194A9E}"/>
              </a:ext>
            </a:extLst>
          </p:cNvPr>
          <p:cNvSpPr/>
          <p:nvPr/>
        </p:nvSpPr>
        <p:spPr>
          <a:xfrm>
            <a:off x="7897590" y="3012240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21</a:t>
            </a:r>
          </a:p>
        </p:txBody>
      </p:sp>
      <p:sp>
        <p:nvSpPr>
          <p:cNvPr id="1029" name="Oval 1028">
            <a:extLst>
              <a:ext uri="{FF2B5EF4-FFF2-40B4-BE49-F238E27FC236}">
                <a16:creationId xmlns:a16="http://schemas.microsoft.com/office/drawing/2014/main" id="{B2D0728C-623A-2C51-E3A7-6F2D0386788D}"/>
              </a:ext>
            </a:extLst>
          </p:cNvPr>
          <p:cNvSpPr/>
          <p:nvPr/>
        </p:nvSpPr>
        <p:spPr>
          <a:xfrm>
            <a:off x="8355919" y="2344584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25</a:t>
            </a: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227F40BB-E983-E5D9-BBB5-9C5C7739E800}"/>
              </a:ext>
            </a:extLst>
          </p:cNvPr>
          <p:cNvSpPr/>
          <p:nvPr/>
        </p:nvSpPr>
        <p:spPr>
          <a:xfrm>
            <a:off x="7585161" y="2371321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16A20D-EFA2-E564-3048-7C50F33159C0}"/>
              </a:ext>
            </a:extLst>
          </p:cNvPr>
          <p:cNvSpPr/>
          <p:nvPr/>
        </p:nvSpPr>
        <p:spPr>
          <a:xfrm>
            <a:off x="4944341" y="3501322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4EC051-8370-7135-EC42-1037629E3109}"/>
              </a:ext>
            </a:extLst>
          </p:cNvPr>
          <p:cNvSpPr/>
          <p:nvPr/>
        </p:nvSpPr>
        <p:spPr>
          <a:xfrm>
            <a:off x="8528145" y="5699896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20</a:t>
            </a:r>
          </a:p>
        </p:txBody>
      </p:sp>
      <p:sp>
        <p:nvSpPr>
          <p:cNvPr id="1025" name="Oval 1024">
            <a:extLst>
              <a:ext uri="{FF2B5EF4-FFF2-40B4-BE49-F238E27FC236}">
                <a16:creationId xmlns:a16="http://schemas.microsoft.com/office/drawing/2014/main" id="{325B5CD8-077B-BBD2-7ADB-229ADDC2D269}"/>
              </a:ext>
            </a:extLst>
          </p:cNvPr>
          <p:cNvSpPr/>
          <p:nvPr/>
        </p:nvSpPr>
        <p:spPr>
          <a:xfrm>
            <a:off x="3553068" y="4007253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6DDD19-D350-0171-28E5-F40E3AC0014D}"/>
              </a:ext>
            </a:extLst>
          </p:cNvPr>
          <p:cNvSpPr/>
          <p:nvPr/>
        </p:nvSpPr>
        <p:spPr>
          <a:xfrm>
            <a:off x="9173324" y="465540"/>
            <a:ext cx="288000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D3F7A2-4664-282A-AF71-514461209B16}"/>
              </a:ext>
            </a:extLst>
          </p:cNvPr>
          <p:cNvSpPr txBox="1"/>
          <p:nvPr/>
        </p:nvSpPr>
        <p:spPr>
          <a:xfrm>
            <a:off x="9483634" y="441518"/>
            <a:ext cx="11253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Skilt</a:t>
            </a:r>
          </a:p>
          <a:p>
            <a:endParaRPr lang="nb-NO" dirty="0"/>
          </a:p>
          <a:p>
            <a:r>
              <a:rPr lang="nb-NO" dirty="0" err="1"/>
              <a:t>Lysvarsel</a:t>
            </a:r>
            <a:endParaRPr lang="nb-NO" dirty="0"/>
          </a:p>
          <a:p>
            <a:endParaRPr lang="nb-NO" dirty="0"/>
          </a:p>
          <a:p>
            <a:r>
              <a:rPr lang="nb-NO" dirty="0"/>
              <a:t>Prosedyre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0F5E56-8A00-BD74-3F1C-9FA158952383}"/>
              </a:ext>
            </a:extLst>
          </p:cNvPr>
          <p:cNvSpPr/>
          <p:nvPr/>
        </p:nvSpPr>
        <p:spPr>
          <a:xfrm>
            <a:off x="9184479" y="1029058"/>
            <a:ext cx="288000" cy="28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0442B1-F180-C644-04C6-07EB10E02081}"/>
              </a:ext>
            </a:extLst>
          </p:cNvPr>
          <p:cNvSpPr/>
          <p:nvPr/>
        </p:nvSpPr>
        <p:spPr>
          <a:xfrm>
            <a:off x="9184479" y="1622549"/>
            <a:ext cx="288000" cy="288000"/>
          </a:xfrm>
          <a:prstGeom prst="ellipse">
            <a:avLst/>
          </a:prstGeom>
          <a:solidFill>
            <a:srgbClr val="FF9609"/>
          </a:solidFill>
          <a:ln>
            <a:solidFill>
              <a:srgbClr val="FF960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9D6FA9-DBEC-1646-60A0-13D5AA3CDC22}"/>
              </a:ext>
            </a:extLst>
          </p:cNvPr>
          <p:cNvSpPr/>
          <p:nvPr/>
        </p:nvSpPr>
        <p:spPr>
          <a:xfrm>
            <a:off x="4009313" y="4209569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0717995-692F-9E6B-058C-ABE133F1AACE}"/>
              </a:ext>
            </a:extLst>
          </p:cNvPr>
          <p:cNvSpPr/>
          <p:nvPr/>
        </p:nvSpPr>
        <p:spPr>
          <a:xfrm>
            <a:off x="4009313" y="4455409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4DBB1D-8027-9C18-BC49-841BC3AE6B33}"/>
              </a:ext>
            </a:extLst>
          </p:cNvPr>
          <p:cNvSpPr/>
          <p:nvPr/>
        </p:nvSpPr>
        <p:spPr>
          <a:xfrm>
            <a:off x="2737894" y="5591703"/>
            <a:ext cx="2577737" cy="127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027" name="Oval 1026">
            <a:extLst>
              <a:ext uri="{FF2B5EF4-FFF2-40B4-BE49-F238E27FC236}">
                <a16:creationId xmlns:a16="http://schemas.microsoft.com/office/drawing/2014/main" id="{2E2ED56E-7A87-08B7-89B7-D105C47FAC65}"/>
              </a:ext>
            </a:extLst>
          </p:cNvPr>
          <p:cNvSpPr/>
          <p:nvPr/>
        </p:nvSpPr>
        <p:spPr>
          <a:xfrm>
            <a:off x="3558291" y="4621039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13</a:t>
            </a:r>
          </a:p>
        </p:txBody>
      </p:sp>
      <p:sp>
        <p:nvSpPr>
          <p:cNvPr id="1030" name="Arrow: Down 1029">
            <a:extLst>
              <a:ext uri="{FF2B5EF4-FFF2-40B4-BE49-F238E27FC236}">
                <a16:creationId xmlns:a16="http://schemas.microsoft.com/office/drawing/2014/main" id="{C244F04B-B604-C3E0-99C9-9F9AE4894713}"/>
              </a:ext>
            </a:extLst>
          </p:cNvPr>
          <p:cNvSpPr/>
          <p:nvPr/>
        </p:nvSpPr>
        <p:spPr>
          <a:xfrm rot="853931">
            <a:off x="6845139" y="864208"/>
            <a:ext cx="485582" cy="1879369"/>
          </a:xfrm>
          <a:prstGeom prst="downArrow">
            <a:avLst>
              <a:gd name="adj1" fmla="val 41552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b-NO" sz="1600" dirty="0"/>
              <a:t>Innflyvning fra Nord</a:t>
            </a: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7C2F367-6E1D-1BA5-359C-E418BC005734}"/>
              </a:ext>
            </a:extLst>
          </p:cNvPr>
          <p:cNvSpPr/>
          <p:nvPr/>
        </p:nvSpPr>
        <p:spPr>
          <a:xfrm>
            <a:off x="2907227" y="5731976"/>
            <a:ext cx="2070122" cy="998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Brakkerigg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FDF0CF-7C3C-9D33-532E-7F57BAA9EE6C}"/>
              </a:ext>
            </a:extLst>
          </p:cNvPr>
          <p:cNvSpPr/>
          <p:nvPr/>
        </p:nvSpPr>
        <p:spPr>
          <a:xfrm>
            <a:off x="7297161" y="2922562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07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1B213CA0-C81D-D513-9A27-78DB373255B7}"/>
              </a:ext>
            </a:extLst>
          </p:cNvPr>
          <p:cNvSpPr txBox="1"/>
          <p:nvPr/>
        </p:nvSpPr>
        <p:spPr>
          <a:xfrm>
            <a:off x="6466858" y="3405015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Helipad</a:t>
            </a:r>
            <a:endParaRPr lang="nb-NO" dirty="0"/>
          </a:p>
        </p:txBody>
      </p:sp>
      <p:sp>
        <p:nvSpPr>
          <p:cNvPr id="1046" name="Isosceles Triangle 1045">
            <a:extLst>
              <a:ext uri="{FF2B5EF4-FFF2-40B4-BE49-F238E27FC236}">
                <a16:creationId xmlns:a16="http://schemas.microsoft.com/office/drawing/2014/main" id="{65B35FEA-11C2-4B1C-5E12-D36277806EF8}"/>
              </a:ext>
            </a:extLst>
          </p:cNvPr>
          <p:cNvSpPr/>
          <p:nvPr/>
        </p:nvSpPr>
        <p:spPr>
          <a:xfrm rot="491059">
            <a:off x="5170216" y="91786"/>
            <a:ext cx="371475" cy="5334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91577-3F27-591D-6D14-682893041BDB}"/>
              </a:ext>
            </a:extLst>
          </p:cNvPr>
          <p:cNvSpPr txBox="1"/>
          <p:nvPr/>
        </p:nvSpPr>
        <p:spPr>
          <a:xfrm rot="19964946">
            <a:off x="5338796" y="1208987"/>
            <a:ext cx="72006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b="1" dirty="0"/>
              <a:t>100m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B5FA5D-2C00-B61F-7BBF-FDFF203411F1}"/>
              </a:ext>
            </a:extLst>
          </p:cNvPr>
          <p:cNvSpPr/>
          <p:nvPr/>
        </p:nvSpPr>
        <p:spPr>
          <a:xfrm>
            <a:off x="7322510" y="3227920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28</a:t>
            </a:r>
          </a:p>
        </p:txBody>
      </p:sp>
      <p:sp>
        <p:nvSpPr>
          <p:cNvPr id="1026" name="Oval 1025">
            <a:extLst>
              <a:ext uri="{FF2B5EF4-FFF2-40B4-BE49-F238E27FC236}">
                <a16:creationId xmlns:a16="http://schemas.microsoft.com/office/drawing/2014/main" id="{0916E24A-18CF-4055-E3AB-DA53EC97EDFD}"/>
              </a:ext>
            </a:extLst>
          </p:cNvPr>
          <p:cNvSpPr/>
          <p:nvPr/>
        </p:nvSpPr>
        <p:spPr>
          <a:xfrm>
            <a:off x="8585489" y="2463233"/>
            <a:ext cx="288000" cy="28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dirty="0"/>
              <a:t>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ECA97C-55A7-0B1F-431E-677D8C7FDF48}"/>
              </a:ext>
            </a:extLst>
          </p:cNvPr>
          <p:cNvSpPr txBox="1"/>
          <p:nvPr/>
        </p:nvSpPr>
        <p:spPr>
          <a:xfrm>
            <a:off x="188768" y="708794"/>
            <a:ext cx="69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Tiltak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4BFB1948-8870-5454-5ADE-7A97CE56031C}"/>
              </a:ext>
            </a:extLst>
          </p:cNvPr>
          <p:cNvSpPr/>
          <p:nvPr/>
        </p:nvSpPr>
        <p:spPr>
          <a:xfrm rot="11713592">
            <a:off x="6248381" y="3900102"/>
            <a:ext cx="485582" cy="1879369"/>
          </a:xfrm>
          <a:prstGeom prst="downArrow">
            <a:avLst>
              <a:gd name="adj1" fmla="val 41552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sz="1600" dirty="0"/>
              <a:t>Innflyvning fra sør</a:t>
            </a:r>
          </a:p>
        </p:txBody>
      </p:sp>
      <p:pic>
        <p:nvPicPr>
          <p:cNvPr id="14" name="Picture 2" descr="Skilt - Parkering forbudt | Utleiesenteret">
            <a:extLst>
              <a:ext uri="{FF2B5EF4-FFF2-40B4-BE49-F238E27FC236}">
                <a16:creationId xmlns:a16="http://schemas.microsoft.com/office/drawing/2014/main" id="{AE3B319D-3DDE-C2AA-9ED9-9DBC696CF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1" t="10821" r="27732" b="8951"/>
          <a:stretch/>
        </p:blipFill>
        <p:spPr bwMode="auto">
          <a:xfrm>
            <a:off x="5575475" y="5670421"/>
            <a:ext cx="236359" cy="23507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- Advarselstavler - Vejskilte og færdselstavler - køb online hos a39.dk">
            <a:extLst>
              <a:ext uri="{FF2B5EF4-FFF2-40B4-BE49-F238E27FC236}">
                <a16:creationId xmlns:a16="http://schemas.microsoft.com/office/drawing/2014/main" id="{1CB6F2B8-6C16-FBF7-76AB-7AE577F9C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t="1957" r="7086" b="2000"/>
          <a:stretch/>
        </p:blipFill>
        <p:spPr bwMode="auto">
          <a:xfrm>
            <a:off x="8426498" y="5291032"/>
            <a:ext cx="444790" cy="367088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 - Advarselstavler - Vejskilte og færdselstavler - køb online hos a39.dk">
            <a:extLst>
              <a:ext uri="{FF2B5EF4-FFF2-40B4-BE49-F238E27FC236}">
                <a16:creationId xmlns:a16="http://schemas.microsoft.com/office/drawing/2014/main" id="{3223B687-9A3B-7197-798F-CBE0F7447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t="1957" r="7086" b="2000"/>
          <a:stretch/>
        </p:blipFill>
        <p:spPr bwMode="auto">
          <a:xfrm>
            <a:off x="7936184" y="5303333"/>
            <a:ext cx="444790" cy="367088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A - Advarselstavler - Vejskilte og færdselstavler - køb online hos a39.dk">
            <a:extLst>
              <a:ext uri="{FF2B5EF4-FFF2-40B4-BE49-F238E27FC236}">
                <a16:creationId xmlns:a16="http://schemas.microsoft.com/office/drawing/2014/main" id="{44C1E0A6-BF2B-A0EB-A5F1-11231E251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t="1957" r="7086" b="2000"/>
          <a:stretch/>
        </p:blipFill>
        <p:spPr bwMode="auto">
          <a:xfrm>
            <a:off x="8290788" y="601843"/>
            <a:ext cx="444790" cy="367088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A - Advarselstavler - Vejskilte og færdselstavler - køb online hos a39.dk">
            <a:extLst>
              <a:ext uri="{FF2B5EF4-FFF2-40B4-BE49-F238E27FC236}">
                <a16:creationId xmlns:a16="http://schemas.microsoft.com/office/drawing/2014/main" id="{28F9B881-5E54-B7D3-EAAF-32F914C4F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t="1957" r="7086" b="2000"/>
          <a:stretch/>
        </p:blipFill>
        <p:spPr bwMode="auto">
          <a:xfrm>
            <a:off x="7653421" y="772851"/>
            <a:ext cx="444790" cy="367088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A - Advarselstavler - Vejskilte og færdselstavler - køb online hos a39.dk">
            <a:extLst>
              <a:ext uri="{FF2B5EF4-FFF2-40B4-BE49-F238E27FC236}">
                <a16:creationId xmlns:a16="http://schemas.microsoft.com/office/drawing/2014/main" id="{BEE05EF3-4338-27DF-294E-99BD76BE1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t="1957" r="7086" b="2000"/>
          <a:stretch/>
        </p:blipFill>
        <p:spPr bwMode="auto">
          <a:xfrm>
            <a:off x="5392865" y="6459096"/>
            <a:ext cx="444790" cy="367088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A - Advarselstavler - Vejskilte og færdselstavler - køb online hos a39.dk">
            <a:extLst>
              <a:ext uri="{FF2B5EF4-FFF2-40B4-BE49-F238E27FC236}">
                <a16:creationId xmlns:a16="http://schemas.microsoft.com/office/drawing/2014/main" id="{FF9DD5A6-8DDA-9629-77E5-58CDC9E62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t="1957" r="7086" b="2000"/>
          <a:stretch/>
        </p:blipFill>
        <p:spPr bwMode="auto">
          <a:xfrm>
            <a:off x="6257907" y="879642"/>
            <a:ext cx="444790" cy="367088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Produktbilde">
            <a:extLst>
              <a:ext uri="{FF2B5EF4-FFF2-40B4-BE49-F238E27FC236}">
                <a16:creationId xmlns:a16="http://schemas.microsoft.com/office/drawing/2014/main" id="{734111C1-C741-44E5-2EA2-009516E0B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203" y="2754353"/>
            <a:ext cx="287999" cy="2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Øker sikkerheten når nytt redningshelikopter tas i bruk">
            <a:extLst>
              <a:ext uri="{FF2B5EF4-FFF2-40B4-BE49-F238E27FC236}">
                <a16:creationId xmlns:a16="http://schemas.microsoft.com/office/drawing/2014/main" id="{064B619D-6796-6EEE-1ED5-0047A4179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2" t="10078" r="34006" b="23060"/>
          <a:stretch/>
        </p:blipFill>
        <p:spPr bwMode="auto">
          <a:xfrm>
            <a:off x="6262602" y="2299335"/>
            <a:ext cx="388514" cy="421836"/>
          </a:xfrm>
          <a:prstGeom prst="upArrowCallout">
            <a:avLst>
              <a:gd name="adj1" fmla="val 24452"/>
              <a:gd name="adj2" fmla="val 14008"/>
              <a:gd name="adj3" fmla="val 25000"/>
              <a:gd name="adj4" fmla="val 7209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A - Advarselstavler - Vejskilte og færdselstavler - køb online hos a39.dk">
            <a:extLst>
              <a:ext uri="{FF2B5EF4-FFF2-40B4-BE49-F238E27FC236}">
                <a16:creationId xmlns:a16="http://schemas.microsoft.com/office/drawing/2014/main" id="{FF9DD5A6-8DDA-9629-77E5-58CDC9E62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t="1957" r="7086" b="2000"/>
          <a:stretch/>
        </p:blipFill>
        <p:spPr bwMode="auto">
          <a:xfrm>
            <a:off x="5209212" y="2083836"/>
            <a:ext cx="444790" cy="367088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A - Advarselstavler - Vejskilte og færdselstavler - køb online hos a39.dk">
            <a:extLst>
              <a:ext uri="{FF2B5EF4-FFF2-40B4-BE49-F238E27FC236}">
                <a16:creationId xmlns:a16="http://schemas.microsoft.com/office/drawing/2014/main" id="{FF9DD5A6-8DDA-9629-77E5-58CDC9E62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t="1957" r="7086" b="2000"/>
          <a:stretch/>
        </p:blipFill>
        <p:spPr bwMode="auto">
          <a:xfrm>
            <a:off x="4222845" y="2434886"/>
            <a:ext cx="444790" cy="367088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Varselskilt med egen tekst - Foldal Stempel AS">
            <a:extLst>
              <a:ext uri="{FF2B5EF4-FFF2-40B4-BE49-F238E27FC236}">
                <a16:creationId xmlns:a16="http://schemas.microsoft.com/office/drawing/2014/main" id="{F4AF4B71-2D6D-9957-97E2-61FE79BAA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24" y="3405015"/>
            <a:ext cx="310258" cy="44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A - Advarselstavler - Vejskilte og færdselstavler - køb online hos a39.dk">
            <a:extLst>
              <a:ext uri="{FF2B5EF4-FFF2-40B4-BE49-F238E27FC236}">
                <a16:creationId xmlns:a16="http://schemas.microsoft.com/office/drawing/2014/main" id="{7779DE9F-07EE-F4AD-9E7E-21C56711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t="1957" r="7086" b="2000"/>
          <a:stretch/>
        </p:blipFill>
        <p:spPr bwMode="auto">
          <a:xfrm>
            <a:off x="5242723" y="2756063"/>
            <a:ext cx="444790" cy="367088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604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D508353C66E64A92CA3EB0339881A1" ma:contentTypeVersion="12" ma:contentTypeDescription="Opprett et nytt dokument." ma:contentTypeScope="" ma:versionID="89d174276e7116aa24a2ac74e335f2d3">
  <xsd:schema xmlns:xsd="http://www.w3.org/2001/XMLSchema" xmlns:xs="http://www.w3.org/2001/XMLSchema" xmlns:p="http://schemas.microsoft.com/office/2006/metadata/properties" xmlns:ns2="ee0cac7a-3f91-4b95-addf-7a27ebcb726c" xmlns:ns3="a884cd3a-5f8d-4606-b846-d7e272ba44d0" targetNamespace="http://schemas.microsoft.com/office/2006/metadata/properties" ma:root="true" ma:fieldsID="f98fb7a1c97ae2065b84fa2cd819ce71" ns2:_="" ns3:_="">
    <xsd:import namespace="ee0cac7a-3f91-4b95-addf-7a27ebcb726c"/>
    <xsd:import namespace="a884cd3a-5f8d-4606-b846-d7e272ba44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cac7a-3f91-4b95-addf-7a27ebcb72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emerkelapper" ma:readOnly="false" ma:fieldId="{5cf76f15-5ced-4ddc-b409-7134ff3c332f}" ma:taxonomyMulti="true" ma:sspId="0889bdf7-ebff-4ce0-beb4-c71c7cfe89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4cd3a-5f8d-4606-b846-d7e272ba44d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fc05d8b-8b61-4579-9f65-3bde5f8e5672}" ma:internalName="TaxCatchAll" ma:showField="CatchAllData" ma:web="a884cd3a-5f8d-4606-b846-d7e272ba44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0cac7a-3f91-4b95-addf-7a27ebcb726c">
      <Terms xmlns="http://schemas.microsoft.com/office/infopath/2007/PartnerControls"/>
    </lcf76f155ced4ddcb4097134ff3c332f>
    <TaxCatchAll xmlns="a884cd3a-5f8d-4606-b846-d7e272ba44d0" xsi:nil="true"/>
  </documentManagement>
</p:properties>
</file>

<file path=customXml/itemProps1.xml><?xml version="1.0" encoding="utf-8"?>
<ds:datastoreItem xmlns:ds="http://schemas.openxmlformats.org/officeDocument/2006/customXml" ds:itemID="{446EF5AA-9E02-43BC-A1D6-A025463F925E}"/>
</file>

<file path=customXml/itemProps2.xml><?xml version="1.0" encoding="utf-8"?>
<ds:datastoreItem xmlns:ds="http://schemas.openxmlformats.org/officeDocument/2006/customXml" ds:itemID="{4677D101-F743-4A9E-B849-B51F3A607730}"/>
</file>

<file path=customXml/itemProps3.xml><?xml version="1.0" encoding="utf-8"?>
<ds:datastoreItem xmlns:ds="http://schemas.openxmlformats.org/officeDocument/2006/customXml" ds:itemID="{F55177BC-9454-41AB-84BD-0D34E3200F70}"/>
</file>

<file path=docProps/app.xml><?xml version="1.0" encoding="utf-8"?>
<Properties xmlns="http://schemas.openxmlformats.org/officeDocument/2006/extended-properties" xmlns:vt="http://schemas.openxmlformats.org/officeDocument/2006/docPropsVTypes">
  <TotalTime>47663</TotalTime>
  <Words>538</Words>
  <Application>Microsoft Office PowerPoint</Application>
  <PresentationFormat>Widescreen</PresentationFormat>
  <Paragraphs>376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 Thingbø</dc:creator>
  <cp:lastModifiedBy>Thingbø, Henrik</cp:lastModifiedBy>
  <cp:revision>76</cp:revision>
  <cp:lastPrinted>2023-05-09T09:52:49Z</cp:lastPrinted>
  <dcterms:created xsi:type="dcterms:W3CDTF">2023-04-13T04:51:27Z</dcterms:created>
  <dcterms:modified xsi:type="dcterms:W3CDTF">2023-10-17T11:42:21Z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3ffc1c-ef00-4620-9c2f-7d9c1597774b_Enabled">
    <vt:lpwstr>true</vt:lpwstr>
  </property>
  <property fmtid="{D5CDD505-2E9C-101B-9397-08002B2CF9AE}" pid="3" name="MSIP_Label_0c3ffc1c-ef00-4620-9c2f-7d9c1597774b_SetDate">
    <vt:lpwstr>2023-08-22T10:19:36Z</vt:lpwstr>
  </property>
  <property fmtid="{D5CDD505-2E9C-101B-9397-08002B2CF9AE}" pid="4" name="MSIP_Label_0c3ffc1c-ef00-4620-9c2f-7d9c1597774b_Method">
    <vt:lpwstr>Standard</vt:lpwstr>
  </property>
  <property fmtid="{D5CDD505-2E9C-101B-9397-08002B2CF9AE}" pid="5" name="MSIP_Label_0c3ffc1c-ef00-4620-9c2f-7d9c1597774b_Name">
    <vt:lpwstr>Intern</vt:lpwstr>
  </property>
  <property fmtid="{D5CDD505-2E9C-101B-9397-08002B2CF9AE}" pid="6" name="MSIP_Label_0c3ffc1c-ef00-4620-9c2f-7d9c1597774b_SiteId">
    <vt:lpwstr>bdcbe535-f3cf-49f5-8a6a-fb6d98dc7837</vt:lpwstr>
  </property>
  <property fmtid="{D5CDD505-2E9C-101B-9397-08002B2CF9AE}" pid="7" name="MSIP_Label_0c3ffc1c-ef00-4620-9c2f-7d9c1597774b_ActionId">
    <vt:lpwstr>8e9fcb8d-4bde-4b7b-a168-cf56a7d4d924</vt:lpwstr>
  </property>
  <property fmtid="{D5CDD505-2E9C-101B-9397-08002B2CF9AE}" pid="8" name="MSIP_Label_0c3ffc1c-ef00-4620-9c2f-7d9c1597774b_ContentBits">
    <vt:lpwstr>2</vt:lpwstr>
  </property>
  <property fmtid="{D5CDD505-2E9C-101B-9397-08002B2CF9AE}" pid="9" name="ContentTypeId">
    <vt:lpwstr>0x010100B1D508353C66E64A92CA3EB0339881A1</vt:lpwstr>
  </property>
</Properties>
</file>